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sldIdLst>
    <p:sldId id="256" r:id="rId5"/>
  </p:sldIdLst>
  <p:sldSz cx="20116800" cy="25603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064" userDrawn="1">
          <p15:clr>
            <a:srgbClr val="A4A3A4"/>
          </p15:clr>
        </p15:guide>
        <p15:guide id="2" pos="633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26" d="100"/>
          <a:sy n="26" d="100"/>
        </p:scale>
        <p:origin x="2496" y="100"/>
      </p:cViewPr>
      <p:guideLst>
        <p:guide orient="horz" pos="8064"/>
        <p:guide pos="6336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8760" y="4190155"/>
            <a:ext cx="17099280" cy="8913707"/>
          </a:xfrm>
        </p:spPr>
        <p:txBody>
          <a:bodyPr anchor="b"/>
          <a:lstStyle>
            <a:lvl1pPr algn="ctr">
              <a:defRPr sz="1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4600" y="13447609"/>
            <a:ext cx="15087600" cy="6181511"/>
          </a:xfrm>
        </p:spPr>
        <p:txBody>
          <a:bodyPr/>
          <a:lstStyle>
            <a:lvl1pPr marL="0" indent="0" algn="ctr">
              <a:buNone/>
              <a:defRPr sz="5280"/>
            </a:lvl1pPr>
            <a:lvl2pPr marL="1005840" indent="0" algn="ctr">
              <a:buNone/>
              <a:defRPr sz="4400"/>
            </a:lvl2pPr>
            <a:lvl3pPr marL="2011680" indent="0" algn="ctr">
              <a:buNone/>
              <a:defRPr sz="3960"/>
            </a:lvl3pPr>
            <a:lvl4pPr marL="3017520" indent="0" algn="ctr">
              <a:buNone/>
              <a:defRPr sz="3520"/>
            </a:lvl4pPr>
            <a:lvl5pPr marL="4023360" indent="0" algn="ctr">
              <a:buNone/>
              <a:defRPr sz="3520"/>
            </a:lvl5pPr>
            <a:lvl6pPr marL="5029200" indent="0" algn="ctr">
              <a:buNone/>
              <a:defRPr sz="3520"/>
            </a:lvl6pPr>
            <a:lvl7pPr marL="6035040" indent="0" algn="ctr">
              <a:buNone/>
              <a:defRPr sz="3520"/>
            </a:lvl7pPr>
            <a:lvl8pPr marL="7040880" indent="0" algn="ctr">
              <a:buNone/>
              <a:defRPr sz="3520"/>
            </a:lvl8pPr>
            <a:lvl9pPr marL="8046720" indent="0" algn="ctr">
              <a:buNone/>
              <a:defRPr sz="35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C549E-A73A-465A-99C1-BAC3558E550D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05325-1B84-45CD-AFDF-FD2BD7FE79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559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C549E-A73A-465A-99C1-BAC3558E550D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05325-1B84-45CD-AFDF-FD2BD7FE79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873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4396086" y="1363133"/>
            <a:ext cx="4337685" cy="216975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83031" y="1363133"/>
            <a:ext cx="12761595" cy="216975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C549E-A73A-465A-99C1-BAC3558E550D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05325-1B84-45CD-AFDF-FD2BD7FE79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763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C549E-A73A-465A-99C1-BAC3558E550D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05325-1B84-45CD-AFDF-FD2BD7FE79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262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2554" y="6383028"/>
            <a:ext cx="17350740" cy="10650218"/>
          </a:xfrm>
        </p:spPr>
        <p:txBody>
          <a:bodyPr anchor="b"/>
          <a:lstStyle>
            <a:lvl1pPr>
              <a:defRPr sz="1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2554" y="17134001"/>
            <a:ext cx="17350740" cy="5600698"/>
          </a:xfrm>
        </p:spPr>
        <p:txBody>
          <a:bodyPr/>
          <a:lstStyle>
            <a:lvl1pPr marL="0" indent="0">
              <a:buNone/>
              <a:defRPr sz="5280">
                <a:solidFill>
                  <a:schemeClr val="tx1"/>
                </a:solidFill>
              </a:defRPr>
            </a:lvl1pPr>
            <a:lvl2pPr marL="1005840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2pPr>
            <a:lvl3pPr marL="2011680" indent="0">
              <a:buNone/>
              <a:defRPr sz="3960">
                <a:solidFill>
                  <a:schemeClr val="tx1">
                    <a:tint val="75000"/>
                  </a:schemeClr>
                </a:solidFill>
              </a:defRPr>
            </a:lvl3pPr>
            <a:lvl4pPr marL="3017520" indent="0">
              <a:buNone/>
              <a:defRPr sz="3520">
                <a:solidFill>
                  <a:schemeClr val="tx1">
                    <a:tint val="75000"/>
                  </a:schemeClr>
                </a:solidFill>
              </a:defRPr>
            </a:lvl4pPr>
            <a:lvl5pPr marL="4023360" indent="0">
              <a:buNone/>
              <a:defRPr sz="3520">
                <a:solidFill>
                  <a:schemeClr val="tx1">
                    <a:tint val="75000"/>
                  </a:schemeClr>
                </a:solidFill>
              </a:defRPr>
            </a:lvl5pPr>
            <a:lvl6pPr marL="5029200" indent="0">
              <a:buNone/>
              <a:defRPr sz="3520">
                <a:solidFill>
                  <a:schemeClr val="tx1">
                    <a:tint val="75000"/>
                  </a:schemeClr>
                </a:solidFill>
              </a:defRPr>
            </a:lvl6pPr>
            <a:lvl7pPr marL="6035040" indent="0">
              <a:buNone/>
              <a:defRPr sz="3520">
                <a:solidFill>
                  <a:schemeClr val="tx1">
                    <a:tint val="75000"/>
                  </a:schemeClr>
                </a:solidFill>
              </a:defRPr>
            </a:lvl7pPr>
            <a:lvl8pPr marL="7040880" indent="0">
              <a:buNone/>
              <a:defRPr sz="3520">
                <a:solidFill>
                  <a:schemeClr val="tx1">
                    <a:tint val="75000"/>
                  </a:schemeClr>
                </a:solidFill>
              </a:defRPr>
            </a:lvl8pPr>
            <a:lvl9pPr marL="8046720" indent="0">
              <a:buNone/>
              <a:defRPr sz="35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C549E-A73A-465A-99C1-BAC3558E550D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05325-1B84-45CD-AFDF-FD2BD7FE79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542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83030" y="6815667"/>
            <a:ext cx="8549640" cy="162449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184130" y="6815667"/>
            <a:ext cx="8549640" cy="162449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C549E-A73A-465A-99C1-BAC3558E550D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05325-1B84-45CD-AFDF-FD2BD7FE79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156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5650" y="1363139"/>
            <a:ext cx="17350740" cy="49487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85652" y="6276342"/>
            <a:ext cx="8510348" cy="3075938"/>
          </a:xfrm>
        </p:spPr>
        <p:txBody>
          <a:bodyPr anchor="b"/>
          <a:lstStyle>
            <a:lvl1pPr marL="0" indent="0">
              <a:buNone/>
              <a:defRPr sz="5280" b="1"/>
            </a:lvl1pPr>
            <a:lvl2pPr marL="1005840" indent="0">
              <a:buNone/>
              <a:defRPr sz="4400" b="1"/>
            </a:lvl2pPr>
            <a:lvl3pPr marL="2011680" indent="0">
              <a:buNone/>
              <a:defRPr sz="3960" b="1"/>
            </a:lvl3pPr>
            <a:lvl4pPr marL="3017520" indent="0">
              <a:buNone/>
              <a:defRPr sz="3520" b="1"/>
            </a:lvl4pPr>
            <a:lvl5pPr marL="4023360" indent="0">
              <a:buNone/>
              <a:defRPr sz="3520" b="1"/>
            </a:lvl5pPr>
            <a:lvl6pPr marL="5029200" indent="0">
              <a:buNone/>
              <a:defRPr sz="3520" b="1"/>
            </a:lvl6pPr>
            <a:lvl7pPr marL="6035040" indent="0">
              <a:buNone/>
              <a:defRPr sz="3520" b="1"/>
            </a:lvl7pPr>
            <a:lvl8pPr marL="7040880" indent="0">
              <a:buNone/>
              <a:defRPr sz="3520" b="1"/>
            </a:lvl8pPr>
            <a:lvl9pPr marL="8046720" indent="0">
              <a:buNone/>
              <a:defRPr sz="35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5652" y="9352280"/>
            <a:ext cx="8510348" cy="137557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184131" y="6276342"/>
            <a:ext cx="8552260" cy="3075938"/>
          </a:xfrm>
        </p:spPr>
        <p:txBody>
          <a:bodyPr anchor="b"/>
          <a:lstStyle>
            <a:lvl1pPr marL="0" indent="0">
              <a:buNone/>
              <a:defRPr sz="5280" b="1"/>
            </a:lvl1pPr>
            <a:lvl2pPr marL="1005840" indent="0">
              <a:buNone/>
              <a:defRPr sz="4400" b="1"/>
            </a:lvl2pPr>
            <a:lvl3pPr marL="2011680" indent="0">
              <a:buNone/>
              <a:defRPr sz="3960" b="1"/>
            </a:lvl3pPr>
            <a:lvl4pPr marL="3017520" indent="0">
              <a:buNone/>
              <a:defRPr sz="3520" b="1"/>
            </a:lvl4pPr>
            <a:lvl5pPr marL="4023360" indent="0">
              <a:buNone/>
              <a:defRPr sz="3520" b="1"/>
            </a:lvl5pPr>
            <a:lvl6pPr marL="5029200" indent="0">
              <a:buNone/>
              <a:defRPr sz="3520" b="1"/>
            </a:lvl6pPr>
            <a:lvl7pPr marL="6035040" indent="0">
              <a:buNone/>
              <a:defRPr sz="3520" b="1"/>
            </a:lvl7pPr>
            <a:lvl8pPr marL="7040880" indent="0">
              <a:buNone/>
              <a:defRPr sz="3520" b="1"/>
            </a:lvl8pPr>
            <a:lvl9pPr marL="8046720" indent="0">
              <a:buNone/>
              <a:defRPr sz="35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184131" y="9352280"/>
            <a:ext cx="8552260" cy="137557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C549E-A73A-465A-99C1-BAC3558E550D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05325-1B84-45CD-AFDF-FD2BD7FE79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881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C549E-A73A-465A-99C1-BAC3558E550D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05325-1B84-45CD-AFDF-FD2BD7FE79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708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C549E-A73A-465A-99C1-BAC3558E550D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05325-1B84-45CD-AFDF-FD2BD7FE79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940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5650" y="1706880"/>
            <a:ext cx="6488192" cy="5974080"/>
          </a:xfrm>
        </p:spPr>
        <p:txBody>
          <a:bodyPr anchor="b"/>
          <a:lstStyle>
            <a:lvl1pPr>
              <a:defRPr sz="70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52260" y="3686392"/>
            <a:ext cx="10184130" cy="18194867"/>
          </a:xfrm>
        </p:spPr>
        <p:txBody>
          <a:bodyPr/>
          <a:lstStyle>
            <a:lvl1pPr>
              <a:defRPr sz="7040"/>
            </a:lvl1pPr>
            <a:lvl2pPr>
              <a:defRPr sz="6160"/>
            </a:lvl2pPr>
            <a:lvl3pPr>
              <a:defRPr sz="5280"/>
            </a:lvl3pPr>
            <a:lvl4pPr>
              <a:defRPr sz="4400"/>
            </a:lvl4pPr>
            <a:lvl5pPr>
              <a:defRPr sz="4400"/>
            </a:lvl5pPr>
            <a:lvl6pPr>
              <a:defRPr sz="4400"/>
            </a:lvl6pPr>
            <a:lvl7pPr>
              <a:defRPr sz="4400"/>
            </a:lvl7pPr>
            <a:lvl8pPr>
              <a:defRPr sz="4400"/>
            </a:lvl8pPr>
            <a:lvl9pPr>
              <a:defRPr sz="4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85650" y="7680960"/>
            <a:ext cx="6488192" cy="14229929"/>
          </a:xfrm>
        </p:spPr>
        <p:txBody>
          <a:bodyPr/>
          <a:lstStyle>
            <a:lvl1pPr marL="0" indent="0">
              <a:buNone/>
              <a:defRPr sz="3520"/>
            </a:lvl1pPr>
            <a:lvl2pPr marL="1005840" indent="0">
              <a:buNone/>
              <a:defRPr sz="3080"/>
            </a:lvl2pPr>
            <a:lvl3pPr marL="2011680" indent="0">
              <a:buNone/>
              <a:defRPr sz="2640"/>
            </a:lvl3pPr>
            <a:lvl4pPr marL="3017520" indent="0">
              <a:buNone/>
              <a:defRPr sz="2200"/>
            </a:lvl4pPr>
            <a:lvl5pPr marL="4023360" indent="0">
              <a:buNone/>
              <a:defRPr sz="2200"/>
            </a:lvl5pPr>
            <a:lvl6pPr marL="5029200" indent="0">
              <a:buNone/>
              <a:defRPr sz="2200"/>
            </a:lvl6pPr>
            <a:lvl7pPr marL="6035040" indent="0">
              <a:buNone/>
              <a:defRPr sz="2200"/>
            </a:lvl7pPr>
            <a:lvl8pPr marL="7040880" indent="0">
              <a:buNone/>
              <a:defRPr sz="2200"/>
            </a:lvl8pPr>
            <a:lvl9pPr marL="8046720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C549E-A73A-465A-99C1-BAC3558E550D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05325-1B84-45CD-AFDF-FD2BD7FE79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967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5650" y="1706880"/>
            <a:ext cx="6488192" cy="5974080"/>
          </a:xfrm>
        </p:spPr>
        <p:txBody>
          <a:bodyPr anchor="b"/>
          <a:lstStyle>
            <a:lvl1pPr>
              <a:defRPr sz="70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552260" y="3686392"/>
            <a:ext cx="10184130" cy="18194867"/>
          </a:xfrm>
        </p:spPr>
        <p:txBody>
          <a:bodyPr anchor="t"/>
          <a:lstStyle>
            <a:lvl1pPr marL="0" indent="0">
              <a:buNone/>
              <a:defRPr sz="7040"/>
            </a:lvl1pPr>
            <a:lvl2pPr marL="1005840" indent="0">
              <a:buNone/>
              <a:defRPr sz="6160"/>
            </a:lvl2pPr>
            <a:lvl3pPr marL="2011680" indent="0">
              <a:buNone/>
              <a:defRPr sz="5280"/>
            </a:lvl3pPr>
            <a:lvl4pPr marL="3017520" indent="0">
              <a:buNone/>
              <a:defRPr sz="4400"/>
            </a:lvl4pPr>
            <a:lvl5pPr marL="4023360" indent="0">
              <a:buNone/>
              <a:defRPr sz="4400"/>
            </a:lvl5pPr>
            <a:lvl6pPr marL="5029200" indent="0">
              <a:buNone/>
              <a:defRPr sz="4400"/>
            </a:lvl6pPr>
            <a:lvl7pPr marL="6035040" indent="0">
              <a:buNone/>
              <a:defRPr sz="4400"/>
            </a:lvl7pPr>
            <a:lvl8pPr marL="7040880" indent="0">
              <a:buNone/>
              <a:defRPr sz="4400"/>
            </a:lvl8pPr>
            <a:lvl9pPr marL="8046720" indent="0">
              <a:buNone/>
              <a:defRPr sz="4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85650" y="7680960"/>
            <a:ext cx="6488192" cy="14229929"/>
          </a:xfrm>
        </p:spPr>
        <p:txBody>
          <a:bodyPr/>
          <a:lstStyle>
            <a:lvl1pPr marL="0" indent="0">
              <a:buNone/>
              <a:defRPr sz="3520"/>
            </a:lvl1pPr>
            <a:lvl2pPr marL="1005840" indent="0">
              <a:buNone/>
              <a:defRPr sz="3080"/>
            </a:lvl2pPr>
            <a:lvl3pPr marL="2011680" indent="0">
              <a:buNone/>
              <a:defRPr sz="2640"/>
            </a:lvl3pPr>
            <a:lvl4pPr marL="3017520" indent="0">
              <a:buNone/>
              <a:defRPr sz="2200"/>
            </a:lvl4pPr>
            <a:lvl5pPr marL="4023360" indent="0">
              <a:buNone/>
              <a:defRPr sz="2200"/>
            </a:lvl5pPr>
            <a:lvl6pPr marL="5029200" indent="0">
              <a:buNone/>
              <a:defRPr sz="2200"/>
            </a:lvl6pPr>
            <a:lvl7pPr marL="6035040" indent="0">
              <a:buNone/>
              <a:defRPr sz="2200"/>
            </a:lvl7pPr>
            <a:lvl8pPr marL="7040880" indent="0">
              <a:buNone/>
              <a:defRPr sz="2200"/>
            </a:lvl8pPr>
            <a:lvl9pPr marL="8046720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C549E-A73A-465A-99C1-BAC3558E550D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05325-1B84-45CD-AFDF-FD2BD7FE79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430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83030" y="1363139"/>
            <a:ext cx="17350740" cy="49487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83030" y="6815667"/>
            <a:ext cx="17350740" cy="162449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83030" y="23730379"/>
            <a:ext cx="4526280" cy="13631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6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C549E-A73A-465A-99C1-BAC3558E550D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663690" y="23730379"/>
            <a:ext cx="6789420" cy="13631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6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207490" y="23730379"/>
            <a:ext cx="4526280" cy="13631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6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705325-1B84-45CD-AFDF-FD2BD7FE79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508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011680" rtl="0" eaLnBrk="1" latinLnBrk="0" hangingPunct="1">
        <a:lnSpc>
          <a:spcPct val="90000"/>
        </a:lnSpc>
        <a:spcBef>
          <a:spcPct val="0"/>
        </a:spcBef>
        <a:buNone/>
        <a:defRPr sz="96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02920" indent="-502920" algn="l" defTabSz="201168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6160" kern="1200">
          <a:solidFill>
            <a:schemeClr val="tx1"/>
          </a:solidFill>
          <a:latin typeface="+mn-lt"/>
          <a:ea typeface="+mn-ea"/>
          <a:cs typeface="+mn-cs"/>
        </a:defRPr>
      </a:lvl1pPr>
      <a:lvl2pPr marL="1508760" indent="-502920" algn="l" defTabSz="201168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5280" kern="1200">
          <a:solidFill>
            <a:schemeClr val="tx1"/>
          </a:solidFill>
          <a:latin typeface="+mn-lt"/>
          <a:ea typeface="+mn-ea"/>
          <a:cs typeface="+mn-cs"/>
        </a:defRPr>
      </a:lvl2pPr>
      <a:lvl3pPr marL="2514600" indent="-502920" algn="l" defTabSz="201168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3pPr>
      <a:lvl4pPr marL="3520440" indent="-502920" algn="l" defTabSz="201168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960" kern="1200">
          <a:solidFill>
            <a:schemeClr val="tx1"/>
          </a:solidFill>
          <a:latin typeface="+mn-lt"/>
          <a:ea typeface="+mn-ea"/>
          <a:cs typeface="+mn-cs"/>
        </a:defRPr>
      </a:lvl4pPr>
      <a:lvl5pPr marL="4526280" indent="-502920" algn="l" defTabSz="201168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960" kern="1200">
          <a:solidFill>
            <a:schemeClr val="tx1"/>
          </a:solidFill>
          <a:latin typeface="+mn-lt"/>
          <a:ea typeface="+mn-ea"/>
          <a:cs typeface="+mn-cs"/>
        </a:defRPr>
      </a:lvl5pPr>
      <a:lvl6pPr marL="5532120" indent="-502920" algn="l" defTabSz="201168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960" kern="1200">
          <a:solidFill>
            <a:schemeClr val="tx1"/>
          </a:solidFill>
          <a:latin typeface="+mn-lt"/>
          <a:ea typeface="+mn-ea"/>
          <a:cs typeface="+mn-cs"/>
        </a:defRPr>
      </a:lvl6pPr>
      <a:lvl7pPr marL="6537960" indent="-502920" algn="l" defTabSz="201168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960" kern="1200">
          <a:solidFill>
            <a:schemeClr val="tx1"/>
          </a:solidFill>
          <a:latin typeface="+mn-lt"/>
          <a:ea typeface="+mn-ea"/>
          <a:cs typeface="+mn-cs"/>
        </a:defRPr>
      </a:lvl7pPr>
      <a:lvl8pPr marL="7543800" indent="-502920" algn="l" defTabSz="201168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960" kern="1200">
          <a:solidFill>
            <a:schemeClr val="tx1"/>
          </a:solidFill>
          <a:latin typeface="+mn-lt"/>
          <a:ea typeface="+mn-ea"/>
          <a:cs typeface="+mn-cs"/>
        </a:defRPr>
      </a:lvl8pPr>
      <a:lvl9pPr marL="8549640" indent="-502920" algn="l" defTabSz="201168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11680" rtl="0" eaLnBrk="1" latinLnBrk="0" hangingPunct="1">
        <a:defRPr sz="3960" kern="1200">
          <a:solidFill>
            <a:schemeClr val="tx1"/>
          </a:solidFill>
          <a:latin typeface="+mn-lt"/>
          <a:ea typeface="+mn-ea"/>
          <a:cs typeface="+mn-cs"/>
        </a:defRPr>
      </a:lvl1pPr>
      <a:lvl2pPr marL="1005840" algn="l" defTabSz="2011680" rtl="0" eaLnBrk="1" latinLnBrk="0" hangingPunct="1">
        <a:defRPr sz="3960" kern="1200">
          <a:solidFill>
            <a:schemeClr val="tx1"/>
          </a:solidFill>
          <a:latin typeface="+mn-lt"/>
          <a:ea typeface="+mn-ea"/>
          <a:cs typeface="+mn-cs"/>
        </a:defRPr>
      </a:lvl2pPr>
      <a:lvl3pPr marL="2011680" algn="l" defTabSz="2011680" rtl="0" eaLnBrk="1" latinLnBrk="0" hangingPunct="1">
        <a:defRPr sz="3960" kern="1200">
          <a:solidFill>
            <a:schemeClr val="tx1"/>
          </a:solidFill>
          <a:latin typeface="+mn-lt"/>
          <a:ea typeface="+mn-ea"/>
          <a:cs typeface="+mn-cs"/>
        </a:defRPr>
      </a:lvl3pPr>
      <a:lvl4pPr marL="3017520" algn="l" defTabSz="2011680" rtl="0" eaLnBrk="1" latinLnBrk="0" hangingPunct="1">
        <a:defRPr sz="3960" kern="1200">
          <a:solidFill>
            <a:schemeClr val="tx1"/>
          </a:solidFill>
          <a:latin typeface="+mn-lt"/>
          <a:ea typeface="+mn-ea"/>
          <a:cs typeface="+mn-cs"/>
        </a:defRPr>
      </a:lvl4pPr>
      <a:lvl5pPr marL="4023360" algn="l" defTabSz="2011680" rtl="0" eaLnBrk="1" latinLnBrk="0" hangingPunct="1">
        <a:defRPr sz="396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algn="l" defTabSz="2011680" rtl="0" eaLnBrk="1" latinLnBrk="0" hangingPunct="1">
        <a:defRPr sz="3960" kern="1200">
          <a:solidFill>
            <a:schemeClr val="tx1"/>
          </a:solidFill>
          <a:latin typeface="+mn-lt"/>
          <a:ea typeface="+mn-ea"/>
          <a:cs typeface="+mn-cs"/>
        </a:defRPr>
      </a:lvl6pPr>
      <a:lvl7pPr marL="6035040" algn="l" defTabSz="2011680" rtl="0" eaLnBrk="1" latinLnBrk="0" hangingPunct="1">
        <a:defRPr sz="3960" kern="1200">
          <a:solidFill>
            <a:schemeClr val="tx1"/>
          </a:solidFill>
          <a:latin typeface="+mn-lt"/>
          <a:ea typeface="+mn-ea"/>
          <a:cs typeface="+mn-cs"/>
        </a:defRPr>
      </a:lvl7pPr>
      <a:lvl8pPr marL="7040880" algn="l" defTabSz="2011680" rtl="0" eaLnBrk="1" latinLnBrk="0" hangingPunct="1">
        <a:defRPr sz="3960" kern="1200">
          <a:solidFill>
            <a:schemeClr val="tx1"/>
          </a:solidFill>
          <a:latin typeface="+mn-lt"/>
          <a:ea typeface="+mn-ea"/>
          <a:cs typeface="+mn-cs"/>
        </a:defRPr>
      </a:lvl8pPr>
      <a:lvl9pPr marL="8046720" algn="l" defTabSz="2011680" rtl="0" eaLnBrk="1" latinLnBrk="0" hangingPunct="1">
        <a:defRPr sz="3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png"/><Relationship Id="rId4" Type="http://schemas.openxmlformats.org/officeDocument/2006/relationships/image" Target="../media/image3.tiff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DBD75E8-D9A7-41FB-92F5-3C164749E04E}"/>
              </a:ext>
            </a:extLst>
          </p:cNvPr>
          <p:cNvSpPr txBox="1"/>
          <p:nvPr/>
        </p:nvSpPr>
        <p:spPr>
          <a:xfrm>
            <a:off x="554696" y="453375"/>
            <a:ext cx="19019560" cy="2308324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</a:rPr>
              <a:t>Vulnerable and Disabled Road Users:</a:t>
            </a:r>
            <a:br>
              <a:rPr lang="en-US" sz="7200" b="1" dirty="0">
                <a:solidFill>
                  <a:schemeClr val="bg1"/>
                </a:solidFill>
              </a:rPr>
            </a:br>
            <a:r>
              <a:rPr lang="en-US" sz="7200" b="1" dirty="0">
                <a:solidFill>
                  <a:schemeClr val="bg1"/>
                </a:solidFill>
              </a:rPr>
              <a:t>Considerations Inside and Outside the Vehicle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E646214-DD79-4805-9E72-276915B1B4F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495" y="23016539"/>
            <a:ext cx="9099460" cy="2133292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E28BF81-7387-4AF5-B8E4-CD0AB879E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28264" y="22962350"/>
            <a:ext cx="2635718" cy="124440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9C28B6D-8A1E-4B48-B7E5-51D6BDAD4E7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28264" y="24539697"/>
            <a:ext cx="2638810" cy="55942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BBA0A19-2B31-4748-A3B0-7C7EC515828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55374" y="24315595"/>
            <a:ext cx="2127504" cy="80824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2B3892C-C051-4E7A-BFB3-1C6F85D5F8F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979" y="24313842"/>
            <a:ext cx="2861816" cy="915533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1081" y="9772513"/>
            <a:ext cx="9265920" cy="521208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1081" y="16022261"/>
            <a:ext cx="9265920" cy="5212080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8AA8EB37-A3BA-4136-80F2-A1305C93F5B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321081" y="3515121"/>
            <a:ext cx="9265920" cy="5212080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B862B4F1-58BB-41F4-AEA5-7868F7E24BD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79495" y="9730315"/>
            <a:ext cx="9186045" cy="516715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6D36BCFF-EBD8-4919-8D0C-3779557C8FB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63432" y="3504041"/>
            <a:ext cx="9265921" cy="5212080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C49EFB36-E75A-4CFE-99E5-CEF38FB3BD3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63432" y="16195256"/>
            <a:ext cx="9265920" cy="5212080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FC75F60B-DB5C-4A08-B7E5-65C0FD829990}"/>
              </a:ext>
            </a:extLst>
          </p:cNvPr>
          <p:cNvSpPr txBox="1"/>
          <p:nvPr/>
        </p:nvSpPr>
        <p:spPr>
          <a:xfrm>
            <a:off x="463432" y="22231823"/>
            <a:ext cx="19019560" cy="496981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US" sz="7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8176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22D43C1C51D94D88BA5FF23F3ADF93" ma:contentTypeVersion="13" ma:contentTypeDescription="Create a new document." ma:contentTypeScope="" ma:versionID="2de4f89af7a22321994a36a2a860a71c">
  <xsd:schema xmlns:xsd="http://www.w3.org/2001/XMLSchema" xmlns:xs="http://www.w3.org/2001/XMLSchema" xmlns:p="http://schemas.microsoft.com/office/2006/metadata/properties" xmlns:ns3="ef98e135-f2b3-424d-b9ee-497c17e599c4" xmlns:ns4="1093aa13-b664-471d-a3db-8f83a0970a0a" targetNamespace="http://schemas.microsoft.com/office/2006/metadata/properties" ma:root="true" ma:fieldsID="7f09eaba09d4fd206ad884cb1ab7f47f" ns3:_="" ns4:_="">
    <xsd:import namespace="ef98e135-f2b3-424d-b9ee-497c17e599c4"/>
    <xsd:import namespace="1093aa13-b664-471d-a3db-8f83a0970a0a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98e135-f2b3-424d-b9ee-497c17e599c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93aa13-b664-471d-a3db-8f83a0970a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1C53631-808E-4591-80D4-BCFA1467521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C052153-7CE0-4EDB-9C00-29B8DE5FD507}">
  <ds:schemaRefs>
    <ds:schemaRef ds:uri="http://purl.org/dc/elements/1.1/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1093aa13-b664-471d-a3db-8f83a0970a0a"/>
    <ds:schemaRef ds:uri="ef98e135-f2b3-424d-b9ee-497c17e599c4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35EC4C92-8D32-4D74-A3E7-AB1A7381400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f98e135-f2b3-424d-b9ee-497c17e599c4"/>
    <ds:schemaRef ds:uri="1093aa13-b664-471d-a3db-8f83a0970a0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130</TotalTime>
  <Words>6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Sheryl Miller</dc:creator>
  <cp:lastModifiedBy>Traube, Eric (NHTSA)</cp:lastModifiedBy>
  <cp:revision>17</cp:revision>
  <dcterms:created xsi:type="dcterms:W3CDTF">2019-10-28T02:18:58Z</dcterms:created>
  <dcterms:modified xsi:type="dcterms:W3CDTF">2019-11-12T21:00:50Z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0x010100B122D43C1C51D94D88BA5FF23F3ADF93</vt:lpwstr>
  </property>
</Properties>
</file>