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9" r:id="rId2"/>
  </p:sldIdLst>
  <p:sldSz cx="27432000" cy="36576000"/>
  <p:notesSz cx="27578050" cy="37585650"/>
  <p:embeddedFontLst>
    <p:embeddedFont>
      <p:font typeface="Narkisim" panose="020E0502050101010101" pitchFamily="34" charset="-79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700"/>
    <a:srgbClr val="FDDF00"/>
    <a:srgbClr val="000000"/>
    <a:srgbClr val="000066"/>
    <a:srgbClr val="FF0000"/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88" autoAdjust="0"/>
    <p:restoredTop sz="95976" autoAdjust="0"/>
  </p:normalViewPr>
  <p:slideViewPr>
    <p:cSldViewPr>
      <p:cViewPr varScale="1">
        <p:scale>
          <a:sx n="21" d="100"/>
          <a:sy n="21" d="100"/>
        </p:scale>
        <p:origin x="3474" y="60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1361738"/>
            <a:ext cx="23317200" cy="78406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0726400"/>
            <a:ext cx="19202400" cy="934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970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6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1465263"/>
            <a:ext cx="6172200" cy="31207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465263"/>
            <a:ext cx="18364200" cy="3120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286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71600" y="1465263"/>
            <a:ext cx="24688800" cy="3120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88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34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8" y="23502938"/>
            <a:ext cx="23317200" cy="72644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8" y="15501938"/>
            <a:ext cx="23317200" cy="800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64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81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186738"/>
            <a:ext cx="12120563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11599863"/>
            <a:ext cx="12120563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5" y="8186738"/>
            <a:ext cx="12125325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5" y="11599863"/>
            <a:ext cx="12125325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36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09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08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55738"/>
            <a:ext cx="9024938" cy="6197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1455738"/>
            <a:ext cx="15335250" cy="31216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7653338"/>
            <a:ext cx="9024938" cy="2501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06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3" y="25603200"/>
            <a:ext cx="16459200" cy="3022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3" y="3268663"/>
            <a:ext cx="16459200" cy="2194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3" y="28625800"/>
            <a:ext cx="16459200" cy="429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40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1800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0" y="6477000"/>
            <a:ext cx="27432000" cy="609600"/>
            <a:chOff x="0" y="7086600"/>
            <a:chExt cx="27432000" cy="609600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0" y="7086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7467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</p:grpSp>
      <p:pic>
        <p:nvPicPr>
          <p:cNvPr id="1067" name="Picture 43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6601"/>
            <a:ext cx="27432000" cy="2504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45" y="32887047"/>
            <a:ext cx="10727109" cy="27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2pPr>
      <a:lvl3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3pPr>
      <a:lvl4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4pPr>
      <a:lvl5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5pPr>
      <a:lvl6pPr marL="4572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6pPr>
      <a:lvl7pPr marL="9144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7pPr>
      <a:lvl8pPr marL="13716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8pPr>
      <a:lvl9pPr marL="18288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9pPr>
    </p:titleStyle>
    <p:bodyStyle>
      <a:lvl1pPr marL="1371600" indent="-1371600" algn="l" defTabSz="3657600" rtl="0" fontAlgn="base">
        <a:spcBef>
          <a:spcPct val="20000"/>
        </a:spcBef>
        <a:spcAft>
          <a:spcPct val="0"/>
        </a:spcAft>
        <a:buChar char="•"/>
        <a:defRPr sz="12800">
          <a:solidFill>
            <a:schemeClr val="tx1"/>
          </a:solidFill>
          <a:latin typeface="+mn-lt"/>
          <a:ea typeface="+mn-ea"/>
          <a:cs typeface="+mn-cs"/>
        </a:defRPr>
      </a:lvl1pPr>
      <a:lvl2pPr marL="2971800" indent="-1143000" algn="l" defTabSz="3657600" rtl="0" fontAlgn="base">
        <a:spcBef>
          <a:spcPct val="20000"/>
        </a:spcBef>
        <a:spcAft>
          <a:spcPct val="0"/>
        </a:spcAft>
        <a:buChar char="–"/>
        <a:defRPr sz="11200">
          <a:solidFill>
            <a:schemeClr val="tx1"/>
          </a:solidFill>
          <a:latin typeface="+mn-lt"/>
        </a:defRPr>
      </a:lvl2pPr>
      <a:lvl3pPr marL="4572000" indent="-914400" algn="l" defTabSz="3657600" rtl="0" fontAlgn="base">
        <a:spcBef>
          <a:spcPct val="20000"/>
        </a:spcBef>
        <a:spcAft>
          <a:spcPct val="0"/>
        </a:spcAft>
        <a:buChar char="•"/>
        <a:defRPr sz="9600">
          <a:solidFill>
            <a:schemeClr val="tx1"/>
          </a:solidFill>
          <a:latin typeface="+mn-lt"/>
        </a:defRPr>
      </a:lvl3pPr>
      <a:lvl4pPr marL="6400800" indent="-914400" algn="l" defTabSz="3657600" rtl="0" fontAlgn="base">
        <a:spcBef>
          <a:spcPct val="20000"/>
        </a:spcBef>
        <a:spcAft>
          <a:spcPct val="0"/>
        </a:spcAft>
        <a:buChar char="–"/>
        <a:defRPr sz="8000">
          <a:solidFill>
            <a:schemeClr val="tx1"/>
          </a:solidFill>
          <a:latin typeface="+mn-lt"/>
        </a:defRPr>
      </a:lvl4pPr>
      <a:lvl5pPr marL="82296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5pPr>
      <a:lvl6pPr marL="86868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6pPr>
      <a:lvl7pPr marL="91440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7pPr>
      <a:lvl8pPr marL="96012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8pPr>
      <a:lvl9pPr marL="100584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9"/>
          <p:cNvSpPr>
            <a:spLocks noChangeArrowheads="1"/>
          </p:cNvSpPr>
          <p:nvPr/>
        </p:nvSpPr>
        <p:spPr bwMode="auto">
          <a:xfrm>
            <a:off x="7086600" y="685800"/>
            <a:ext cx="20497800" cy="7391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en-US" altLang="en-US" sz="8000">
              <a:solidFill>
                <a:schemeClr val="bg1"/>
              </a:solidFill>
              <a:latin typeface="Narkisim" pitchFamily="34" charset="-79"/>
            </a:endParaRP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0" y="2093579"/>
            <a:ext cx="27432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5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AC Charging Safety 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746716" y="7239000"/>
            <a:ext cx="16245884" cy="6998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u="sng" dirty="0">
                <a:cs typeface="Times New Roman" panose="02020603050405020304" pitchFamily="18" charset="0"/>
              </a:rPr>
              <a:t>OBJECTIVES OF RESEARCH</a:t>
            </a:r>
          </a:p>
          <a:p>
            <a:r>
              <a:rPr lang="en-US" sz="5400" b="0" dirty="0">
                <a:cs typeface="Times New Roman" panose="02020603050405020304" pitchFamily="18" charset="0"/>
              </a:rPr>
              <a:t>Functionality and safety checks are being controlled by the charger not the vehicle</a:t>
            </a:r>
          </a:p>
          <a:p>
            <a:pPr lvl="1"/>
            <a:r>
              <a:rPr lang="en-US" sz="3500" b="0" dirty="0">
                <a:cs typeface="Times New Roman" panose="02020603050405020304" pitchFamily="18" charset="0"/>
              </a:rPr>
              <a:t>:</a:t>
            </a:r>
            <a:r>
              <a:rPr lang="en-US" sz="4400" b="0" dirty="0">
                <a:cs typeface="Times New Roman" panose="02020603050405020304" pitchFamily="18" charset="0"/>
              </a:rPr>
              <a:t>Interoperability vs Safety (stop charge is ok…)</a:t>
            </a:r>
          </a:p>
          <a:p>
            <a:r>
              <a:rPr lang="en-US" sz="5400" b="0" dirty="0">
                <a:cs typeface="Times New Roman" panose="02020603050405020304" pitchFamily="18" charset="0"/>
              </a:rPr>
              <a:t>Develop redundant safety checks, vehicle protection against a bad charger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88522C-6ADA-4023-B1BC-5B0B533F941B}"/>
              </a:ext>
            </a:extLst>
          </p:cNvPr>
          <p:cNvSpPr txBox="1"/>
          <p:nvPr/>
        </p:nvSpPr>
        <p:spPr>
          <a:xfrm>
            <a:off x="5602335" y="29054995"/>
            <a:ext cx="1362135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5088" lvl="1" indent="0">
              <a:lnSpc>
                <a:spcPct val="100000"/>
              </a:lnSpc>
              <a:buNone/>
            </a:pPr>
            <a:r>
              <a:rPr lang="en-US" sz="5400" u="sng" dirty="0">
                <a:cs typeface="Times New Roman" panose="02020603050405020304" pitchFamily="18" charset="0"/>
              </a:rPr>
              <a:t>FUTURE WORK</a:t>
            </a:r>
            <a:r>
              <a:rPr lang="en-US" sz="5200" dirty="0">
                <a:cs typeface="Times New Roman" panose="02020603050405020304" pitchFamily="18" charset="0"/>
              </a:rPr>
              <a:t>: </a:t>
            </a:r>
            <a:r>
              <a:rPr lang="en-US" sz="4400" b="0" dirty="0">
                <a:cs typeface="Times New Roman" panose="02020603050405020304" pitchFamily="18" charset="0"/>
              </a:rPr>
              <a:t>Evaluate charging safety for</a:t>
            </a:r>
          </a:p>
          <a:p>
            <a:pPr marL="750888" lvl="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cs typeface="Times New Roman" panose="02020603050405020304" pitchFamily="18" charset="0"/>
              </a:rPr>
              <a:t>Extreme DC Charging – 80% charge in 10 minutes</a:t>
            </a:r>
          </a:p>
          <a:p>
            <a:pPr marL="750888" lvl="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cs typeface="Times New Roman" panose="02020603050405020304" pitchFamily="18" charset="0"/>
              </a:rPr>
              <a:t>Wireless charging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807967"/>
              </p:ext>
            </p:extLst>
          </p:nvPr>
        </p:nvGraphicFramePr>
        <p:xfrm>
          <a:off x="11030626" y="13463158"/>
          <a:ext cx="16386134" cy="611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8524855" imgH="3190860" progId="Visio.Drawing.15">
                  <p:embed/>
                </p:oleObj>
              </mc:Choice>
              <mc:Fallback>
                <p:oleObj r:id="rId3" imgW="8524855" imgH="3190860" progId="Visio.Drawing.15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0626" y="13463158"/>
                        <a:ext cx="16386134" cy="611646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16" y="12871708"/>
            <a:ext cx="9456922" cy="7092692"/>
          </a:xfrm>
          <a:prstGeom prst="rect">
            <a:avLst/>
          </a:prstGeom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134465" y="21122415"/>
            <a:ext cx="1424940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937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937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937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937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937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937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937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937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937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Charging Test Procedure Validation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Chassis Ground Offset Test	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12 Volt System Overvoltage Test	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12 Volt System </a:t>
            </a:r>
            <a:r>
              <a:rPr lang="en-US" altLang="en-US" sz="5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Undervoltage</a:t>
            </a:r>
            <a:r>
              <a:rPr lang="en-US" alt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Test	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12 Volt System Disturbance Test	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Charge Connector Control Signal Disturbance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Charge Connector Field Ground Disturbance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PEV Movement Test</a:t>
            </a:r>
            <a:endParaRPr lang="en-US" altLang="en-US" sz="5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731" y="7629103"/>
            <a:ext cx="10787493" cy="51339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258" y="21330268"/>
            <a:ext cx="11267966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1900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3894</TotalTime>
  <Words>64</Words>
  <Application>Microsoft Office PowerPoint</Application>
  <PresentationFormat>Custom</PresentationFormat>
  <Paragraphs>16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Times New Roman</vt:lpstr>
      <vt:lpstr>Narkisim</vt:lpstr>
      <vt:lpstr>Calibri</vt:lpstr>
      <vt:lpstr>Arial</vt:lpstr>
      <vt:lpstr>Default Design</vt:lpstr>
      <vt:lpstr>Visio.Drawing.15</vt:lpstr>
      <vt:lpstr>PowerPoint Presentation</vt:lpstr>
    </vt:vector>
  </TitlesOfParts>
  <Company>USDOT / NHTSA / VRTC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 Barickman</dc:creator>
  <cp:lastModifiedBy>Summers, Stephen (NHTSA)</cp:lastModifiedBy>
  <cp:revision>218</cp:revision>
  <cp:lastPrinted>2016-05-11T18:32:21Z</cp:lastPrinted>
  <dcterms:created xsi:type="dcterms:W3CDTF">2009-01-06T14:06:59Z</dcterms:created>
  <dcterms:modified xsi:type="dcterms:W3CDTF">2019-10-25T18:40:40Z</dcterms:modified>
</cp:coreProperties>
</file>