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27432000" cy="3657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3" d="100"/>
          <a:sy n="13" d="100"/>
        </p:scale>
        <p:origin x="192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5985936"/>
            <a:ext cx="23317200" cy="12733867"/>
          </a:xfrm>
        </p:spPr>
        <p:txBody>
          <a:bodyPr anchor="b"/>
          <a:lstStyle>
            <a:lvl1pPr algn="ctr">
              <a:defRPr sz="1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19210869"/>
            <a:ext cx="20574000" cy="8830731"/>
          </a:xfrm>
        </p:spPr>
        <p:txBody>
          <a:bodyPr/>
          <a:lstStyle>
            <a:lvl1pPr marL="0" indent="0" algn="ctr">
              <a:buNone/>
              <a:defRPr sz="7200"/>
            </a:lvl1pPr>
            <a:lvl2pPr marL="1371600" indent="0" algn="ctr">
              <a:buNone/>
              <a:defRPr sz="6000"/>
            </a:lvl2pPr>
            <a:lvl3pPr marL="2743200" indent="0" algn="ctr">
              <a:buNone/>
              <a:defRPr sz="5400"/>
            </a:lvl3pPr>
            <a:lvl4pPr marL="4114800" indent="0" algn="ctr">
              <a:buNone/>
              <a:defRPr sz="4800"/>
            </a:lvl4pPr>
            <a:lvl5pPr marL="5486400" indent="0" algn="ctr">
              <a:buNone/>
              <a:defRPr sz="4800"/>
            </a:lvl5pPr>
            <a:lvl6pPr marL="6858000" indent="0" algn="ctr">
              <a:buNone/>
              <a:defRPr sz="4800"/>
            </a:lvl6pPr>
            <a:lvl7pPr marL="8229600" indent="0" algn="ctr">
              <a:buNone/>
              <a:defRPr sz="4800"/>
            </a:lvl7pPr>
            <a:lvl8pPr marL="9601200" indent="0" algn="ctr">
              <a:buNone/>
              <a:defRPr sz="4800"/>
            </a:lvl8pPr>
            <a:lvl9pPr marL="10972800" indent="0" algn="ctr">
              <a:buNone/>
              <a:defRPr sz="4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22066" t="23035" r="36189" b="67615"/>
          <a:stretch/>
        </p:blipFill>
        <p:spPr>
          <a:xfrm>
            <a:off x="0" y="0"/>
            <a:ext cx="27478034" cy="4716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/>
          <a:srcRect l="21859" t="33470" r="41534" b="18021"/>
          <a:stretch/>
        </p:blipFill>
        <p:spPr>
          <a:xfrm>
            <a:off x="-1" y="4716378"/>
            <a:ext cx="27432001" cy="27858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l="21962" t="82927" r="36086" b="9350"/>
          <a:stretch/>
        </p:blipFill>
        <p:spPr>
          <a:xfrm>
            <a:off x="0" y="32699149"/>
            <a:ext cx="27478034" cy="38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57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18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7" y="1947334"/>
            <a:ext cx="5915025" cy="309964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2" y="1947334"/>
            <a:ext cx="17402175" cy="3099646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5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8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4" y="9118611"/>
            <a:ext cx="23660100" cy="15214597"/>
          </a:xfrm>
        </p:spPr>
        <p:txBody>
          <a:bodyPr anchor="b"/>
          <a:lstStyle>
            <a:lvl1pPr>
              <a:defRPr sz="1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4" y="24477144"/>
            <a:ext cx="23660100" cy="8000997"/>
          </a:xfrm>
        </p:spPr>
        <p:txBody>
          <a:bodyPr/>
          <a:lstStyle>
            <a:lvl1pPr marL="0" indent="0">
              <a:buNone/>
              <a:defRPr sz="7200">
                <a:solidFill>
                  <a:schemeClr val="tx1"/>
                </a:solidFill>
              </a:defRPr>
            </a:lvl1pPr>
            <a:lvl2pPr marL="137160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2pPr>
            <a:lvl3pPr marL="274320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3pPr>
            <a:lvl4pPr marL="41148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54864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68580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82296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96012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09728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1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9736667"/>
            <a:ext cx="11658600" cy="23207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7450" y="9736667"/>
            <a:ext cx="11658600" cy="23207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7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1947342"/>
            <a:ext cx="23660100" cy="7069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526" y="8966203"/>
            <a:ext cx="11605020" cy="4394197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526" y="13360400"/>
            <a:ext cx="11605020" cy="19651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2" y="8966203"/>
            <a:ext cx="11662173" cy="4394197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2" y="13360400"/>
            <a:ext cx="11662173" cy="19651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63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2438400"/>
            <a:ext cx="8847534" cy="8534400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173" y="5266275"/>
            <a:ext cx="13887450" cy="25992667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10972800"/>
            <a:ext cx="8847534" cy="20328469"/>
          </a:xfrm>
        </p:spPr>
        <p:txBody>
          <a:bodyPr/>
          <a:lstStyle>
            <a:lvl1pPr marL="0" indent="0">
              <a:buNone/>
              <a:defRPr sz="4800"/>
            </a:lvl1pPr>
            <a:lvl2pPr marL="1371600" indent="0">
              <a:buNone/>
              <a:defRPr sz="4200"/>
            </a:lvl2pPr>
            <a:lvl3pPr marL="2743200" indent="0">
              <a:buNone/>
              <a:defRPr sz="3600"/>
            </a:lvl3pPr>
            <a:lvl4pPr marL="4114800" indent="0">
              <a:buNone/>
              <a:defRPr sz="3000"/>
            </a:lvl4pPr>
            <a:lvl5pPr marL="5486400" indent="0">
              <a:buNone/>
              <a:defRPr sz="3000"/>
            </a:lvl5pPr>
            <a:lvl6pPr marL="6858000" indent="0">
              <a:buNone/>
              <a:defRPr sz="3000"/>
            </a:lvl6pPr>
            <a:lvl7pPr marL="8229600" indent="0">
              <a:buNone/>
              <a:defRPr sz="3000"/>
            </a:lvl7pPr>
            <a:lvl8pPr marL="9601200" indent="0">
              <a:buNone/>
              <a:defRPr sz="3000"/>
            </a:lvl8pPr>
            <a:lvl9pPr marL="10972800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6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2438400"/>
            <a:ext cx="8847534" cy="8534400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62173" y="5266275"/>
            <a:ext cx="13887450" cy="25992667"/>
          </a:xfrm>
        </p:spPr>
        <p:txBody>
          <a:bodyPr anchor="t"/>
          <a:lstStyle>
            <a:lvl1pPr marL="0" indent="0">
              <a:buNone/>
              <a:defRPr sz="9600"/>
            </a:lvl1pPr>
            <a:lvl2pPr marL="1371600" indent="0">
              <a:buNone/>
              <a:defRPr sz="8400"/>
            </a:lvl2pPr>
            <a:lvl3pPr marL="2743200" indent="0">
              <a:buNone/>
              <a:defRPr sz="7200"/>
            </a:lvl3pPr>
            <a:lvl4pPr marL="4114800" indent="0">
              <a:buNone/>
              <a:defRPr sz="6000"/>
            </a:lvl4pPr>
            <a:lvl5pPr marL="5486400" indent="0">
              <a:buNone/>
              <a:defRPr sz="6000"/>
            </a:lvl5pPr>
            <a:lvl6pPr marL="6858000" indent="0">
              <a:buNone/>
              <a:defRPr sz="6000"/>
            </a:lvl6pPr>
            <a:lvl7pPr marL="8229600" indent="0">
              <a:buNone/>
              <a:defRPr sz="6000"/>
            </a:lvl7pPr>
            <a:lvl8pPr marL="9601200" indent="0">
              <a:buNone/>
              <a:defRPr sz="6000"/>
            </a:lvl8pPr>
            <a:lvl9pPr marL="10972800" indent="0">
              <a:buNone/>
              <a:defRPr sz="6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10972800"/>
            <a:ext cx="8847534" cy="20328469"/>
          </a:xfrm>
        </p:spPr>
        <p:txBody>
          <a:bodyPr/>
          <a:lstStyle>
            <a:lvl1pPr marL="0" indent="0">
              <a:buNone/>
              <a:defRPr sz="4800"/>
            </a:lvl1pPr>
            <a:lvl2pPr marL="1371600" indent="0">
              <a:buNone/>
              <a:defRPr sz="4200"/>
            </a:lvl2pPr>
            <a:lvl3pPr marL="2743200" indent="0">
              <a:buNone/>
              <a:defRPr sz="3600"/>
            </a:lvl3pPr>
            <a:lvl4pPr marL="4114800" indent="0">
              <a:buNone/>
              <a:defRPr sz="3000"/>
            </a:lvl4pPr>
            <a:lvl5pPr marL="5486400" indent="0">
              <a:buNone/>
              <a:defRPr sz="3000"/>
            </a:lvl5pPr>
            <a:lvl6pPr marL="6858000" indent="0">
              <a:buNone/>
              <a:defRPr sz="3000"/>
            </a:lvl6pPr>
            <a:lvl7pPr marL="8229600" indent="0">
              <a:buNone/>
              <a:defRPr sz="3000"/>
            </a:lvl7pPr>
            <a:lvl8pPr marL="9601200" indent="0">
              <a:buNone/>
              <a:defRPr sz="3000"/>
            </a:lvl8pPr>
            <a:lvl9pPr marL="10972800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57E7-9025-4055-8976-C9E65C71052B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5950" y="1947342"/>
            <a:ext cx="23660100" cy="7069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9736667"/>
            <a:ext cx="23660100" cy="2320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5950" y="33900542"/>
            <a:ext cx="61722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957E7-9025-4055-8976-C9E65C71052B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6850" y="33900542"/>
            <a:ext cx="92583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73850" y="33900542"/>
            <a:ext cx="61722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1246E-C6CC-4CA5-A240-917E5F2B1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6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743200" rtl="0" eaLnBrk="1" latinLnBrk="0" hangingPunct="1">
        <a:lnSpc>
          <a:spcPct val="90000"/>
        </a:lnSpc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4329" y="1128598"/>
            <a:ext cx="2574615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Restraint Design for Obese Occupants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880" y="7178526"/>
            <a:ext cx="7777344" cy="1048374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23892" y="10633619"/>
            <a:ext cx="9398681" cy="8659764"/>
            <a:chOff x="0" y="7723236"/>
            <a:chExt cx="13046051" cy="1191178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862618"/>
              <a:ext cx="7772400" cy="77724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218" y="9729018"/>
              <a:ext cx="7772400" cy="77724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809" y="7723236"/>
              <a:ext cx="7772400" cy="7772400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 flipV="1">
              <a:off x="2689724" y="13283253"/>
              <a:ext cx="7772400" cy="5796884"/>
            </a:xfrm>
            <a:prstGeom prst="straightConnector1">
              <a:avLst/>
            </a:prstGeom>
            <a:ln w="3460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/>
            <p:cNvSpPr txBox="1"/>
            <p:nvPr/>
          </p:nvSpPr>
          <p:spPr>
            <a:xfrm rot="19373381">
              <a:off x="2498747" y="16767958"/>
              <a:ext cx="10547304" cy="2413131"/>
            </a:xfrm>
            <a:prstGeom prst="rect">
              <a:avLst/>
            </a:prstGeom>
            <a:noFill/>
            <a:ln w="69850"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likely to die or injure in car crash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663230" y="5589904"/>
            <a:ext cx="1392000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occupant restraint design changes that can provide improved safety performance for a wide range of occupant BMIs’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restraint design changes impact on normal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BWI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occupants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449" y="20274185"/>
            <a:ext cx="12050031" cy="9090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326173"/>
            <a:ext cx="16878778" cy="100894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425305" y="18370053"/>
            <a:ext cx="11123988" cy="923330"/>
          </a:xfrm>
          <a:prstGeom prst="rect">
            <a:avLst/>
          </a:prstGeom>
          <a:noFill/>
          <a:ln w="6985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Body Model</a:t>
            </a:r>
          </a:p>
        </p:txBody>
      </p:sp>
    </p:spTree>
    <p:extLst>
      <p:ext uri="{BB962C8B-B14F-4D97-AF65-F5344CB8AC3E}">
        <p14:creationId xmlns:p14="http://schemas.microsoft.com/office/powerpoint/2010/main" val="409970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</TotalTime>
  <Words>46</Words>
  <Application>Microsoft Office PowerPoint</Application>
  <PresentationFormat>Custom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Saunders, James (NHTSA)</dc:creator>
  <cp:lastModifiedBy>Saunders, James (NHTSA)</cp:lastModifiedBy>
  <cp:revision>35</cp:revision>
  <dcterms:created xsi:type="dcterms:W3CDTF">2018-03-01T15:48:28Z</dcterms:created>
  <dcterms:modified xsi:type="dcterms:W3CDTF">2019-10-28T17:23:46Z</dcterms:modified>
</cp:coreProperties>
</file>