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7432000" cy="3657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50" d="100"/>
          <a:sy n="50" d="100"/>
        </p:scale>
        <p:origin x="36" y="-1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22066" t="23035" r="36189" b="67615"/>
          <a:stretch/>
        </p:blipFill>
        <p:spPr>
          <a:xfrm>
            <a:off x="0" y="0"/>
            <a:ext cx="27478034" cy="4716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/>
          <a:srcRect l="21859" t="33470" r="41534" b="18021"/>
          <a:stretch/>
        </p:blipFill>
        <p:spPr>
          <a:xfrm>
            <a:off x="-1" y="4716378"/>
            <a:ext cx="27432001" cy="27858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21962" t="82927" r="36086" b="9350"/>
          <a:stretch/>
        </p:blipFill>
        <p:spPr>
          <a:xfrm>
            <a:off x="0" y="32699149"/>
            <a:ext cx="27478034" cy="38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7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57E7-9025-4055-8976-C9E65C71052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8021" y="965526"/>
            <a:ext cx="133789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Safety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2"/>
          <a:srcRect b="53044"/>
          <a:stretch/>
        </p:blipFill>
        <p:spPr>
          <a:xfrm>
            <a:off x="3252265" y="26824437"/>
            <a:ext cx="217170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108" y="5364972"/>
            <a:ext cx="1262487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gather data on naturalistic responses of vehicle passengers to vehicle maneuvers, including hard braking and rapid steering.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an efficient, parametric, and active human model to accurately predict occupant pre-crash kinematics in response to different types of vehicle pre-crash maneuvers.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a tool to position the detailed human body model in a detailed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vehicle crash model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999" y="4873073"/>
            <a:ext cx="13221001" cy="6980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3925" y="5359116"/>
            <a:ext cx="3661200" cy="1522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507" y="12718288"/>
            <a:ext cx="5927969" cy="5643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212" y="19143855"/>
            <a:ext cx="5842558" cy="5562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3425" y="14246039"/>
            <a:ext cx="15291069" cy="93851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5507" y="18172517"/>
            <a:ext cx="5768255" cy="923330"/>
          </a:xfrm>
          <a:prstGeom prst="rect">
            <a:avLst/>
          </a:prstGeom>
          <a:noFill/>
          <a:ln w="698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Braking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2265" y="24638873"/>
            <a:ext cx="5768255" cy="923330"/>
          </a:xfrm>
          <a:prstGeom prst="rect">
            <a:avLst/>
          </a:prstGeom>
          <a:noFill/>
          <a:ln w="6985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 and Brake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0202779" y="18172517"/>
            <a:ext cx="1170646" cy="2233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13884075" y="24122821"/>
            <a:ext cx="2984434" cy="2117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</TotalTime>
  <Words>72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Saunders, James (NHTSA)</dc:creator>
  <cp:lastModifiedBy>Saunders, James (NHTSA)</cp:lastModifiedBy>
  <cp:revision>38</cp:revision>
  <dcterms:created xsi:type="dcterms:W3CDTF">2018-03-01T15:48:28Z</dcterms:created>
  <dcterms:modified xsi:type="dcterms:W3CDTF">2019-10-30T20:12:12Z</dcterms:modified>
</cp:coreProperties>
</file>