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68" r:id="rId2"/>
  </p:sldIdLst>
  <p:sldSz cx="27432000" cy="36576000"/>
  <p:notesSz cx="7010400" cy="9296400"/>
  <p:embeddedFontLst>
    <p:embeddedFont>
      <p:font typeface="Trebuchet MS" panose="020B0603020202020204" pitchFamily="34" charset="0"/>
      <p:regular r:id="rId4"/>
      <p:bold r:id="rId5"/>
      <p:italic r:id="rId6"/>
      <p:boldItalic r:id="rId7"/>
    </p:embeddedFont>
    <p:embeddedFont>
      <p:font typeface="Narkisim" panose="020B0604020202020204" charset="-79"/>
      <p:regular r:id="rId8"/>
    </p:embeddedFont>
    <p:embeddedFont>
      <p:font typeface="Calibri" panose="020F0502020204030204" pitchFamily="34" charset="0"/>
      <p:regular r:id="rId9"/>
      <p:bold r:id="rId10"/>
      <p:italic r:id="rId11"/>
      <p:boldItalic r:id="rId12"/>
    </p:embeddedFont>
  </p:embeddedFontLst>
  <p:defaultTextStyle>
    <a:defPPr>
      <a:defRPr lang="en-US"/>
    </a:defPPr>
    <a:lvl1pPr algn="l" rtl="0" fontAlgn="base">
      <a:spcBef>
        <a:spcPct val="0"/>
      </a:spcBef>
      <a:spcAft>
        <a:spcPct val="0"/>
      </a:spcAft>
      <a:defRPr sz="7200" b="1" kern="1200">
        <a:solidFill>
          <a:schemeClr val="tx1"/>
        </a:solidFill>
        <a:latin typeface="Arial" charset="0"/>
        <a:ea typeface="+mn-ea"/>
        <a:cs typeface="+mn-cs"/>
      </a:defRPr>
    </a:lvl1pPr>
    <a:lvl2pPr marL="457200" algn="l" rtl="0" fontAlgn="base">
      <a:spcBef>
        <a:spcPct val="0"/>
      </a:spcBef>
      <a:spcAft>
        <a:spcPct val="0"/>
      </a:spcAft>
      <a:defRPr sz="7200" b="1" kern="1200">
        <a:solidFill>
          <a:schemeClr val="tx1"/>
        </a:solidFill>
        <a:latin typeface="Arial" charset="0"/>
        <a:ea typeface="+mn-ea"/>
        <a:cs typeface="+mn-cs"/>
      </a:defRPr>
    </a:lvl2pPr>
    <a:lvl3pPr marL="914400" algn="l" rtl="0" fontAlgn="base">
      <a:spcBef>
        <a:spcPct val="0"/>
      </a:spcBef>
      <a:spcAft>
        <a:spcPct val="0"/>
      </a:spcAft>
      <a:defRPr sz="7200" b="1" kern="1200">
        <a:solidFill>
          <a:schemeClr val="tx1"/>
        </a:solidFill>
        <a:latin typeface="Arial" charset="0"/>
        <a:ea typeface="+mn-ea"/>
        <a:cs typeface="+mn-cs"/>
      </a:defRPr>
    </a:lvl3pPr>
    <a:lvl4pPr marL="1371600" algn="l" rtl="0" fontAlgn="base">
      <a:spcBef>
        <a:spcPct val="0"/>
      </a:spcBef>
      <a:spcAft>
        <a:spcPct val="0"/>
      </a:spcAft>
      <a:defRPr sz="7200" b="1" kern="1200">
        <a:solidFill>
          <a:schemeClr val="tx1"/>
        </a:solidFill>
        <a:latin typeface="Arial" charset="0"/>
        <a:ea typeface="+mn-ea"/>
        <a:cs typeface="+mn-cs"/>
      </a:defRPr>
    </a:lvl4pPr>
    <a:lvl5pPr marL="1828800" algn="l" rtl="0" fontAlgn="base">
      <a:spcBef>
        <a:spcPct val="0"/>
      </a:spcBef>
      <a:spcAft>
        <a:spcPct val="0"/>
      </a:spcAft>
      <a:defRPr sz="7200" b="1" kern="1200">
        <a:solidFill>
          <a:schemeClr val="tx1"/>
        </a:solidFill>
        <a:latin typeface="Arial" charset="0"/>
        <a:ea typeface="+mn-ea"/>
        <a:cs typeface="+mn-cs"/>
      </a:defRPr>
    </a:lvl5pPr>
    <a:lvl6pPr marL="2286000" algn="l" defTabSz="914400" rtl="0" eaLnBrk="1" latinLnBrk="0" hangingPunct="1">
      <a:defRPr sz="7200" b="1" kern="1200">
        <a:solidFill>
          <a:schemeClr val="tx1"/>
        </a:solidFill>
        <a:latin typeface="Arial" charset="0"/>
        <a:ea typeface="+mn-ea"/>
        <a:cs typeface="+mn-cs"/>
      </a:defRPr>
    </a:lvl6pPr>
    <a:lvl7pPr marL="2743200" algn="l" defTabSz="914400" rtl="0" eaLnBrk="1" latinLnBrk="0" hangingPunct="1">
      <a:defRPr sz="7200" b="1" kern="1200">
        <a:solidFill>
          <a:schemeClr val="tx1"/>
        </a:solidFill>
        <a:latin typeface="Arial" charset="0"/>
        <a:ea typeface="+mn-ea"/>
        <a:cs typeface="+mn-cs"/>
      </a:defRPr>
    </a:lvl7pPr>
    <a:lvl8pPr marL="3200400" algn="l" defTabSz="914400" rtl="0" eaLnBrk="1" latinLnBrk="0" hangingPunct="1">
      <a:defRPr sz="7200" b="1" kern="1200">
        <a:solidFill>
          <a:schemeClr val="tx1"/>
        </a:solidFill>
        <a:latin typeface="Arial" charset="0"/>
        <a:ea typeface="+mn-ea"/>
        <a:cs typeface="+mn-cs"/>
      </a:defRPr>
    </a:lvl8pPr>
    <a:lvl9pPr marL="3657600" algn="l" defTabSz="914400" rtl="0" eaLnBrk="1" latinLnBrk="0" hangingPunct="1">
      <a:defRPr sz="7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66FF"/>
    <a:srgbClr val="00B050"/>
    <a:srgbClr val="FDE700"/>
    <a:srgbClr val="FDDF00"/>
    <a:srgbClr val="000000"/>
    <a:srgbClr val="000066"/>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88" autoAdjust="0"/>
    <p:restoredTop sz="95976" autoAdjust="0"/>
  </p:normalViewPr>
  <p:slideViewPr>
    <p:cSldViewPr>
      <p:cViewPr>
        <p:scale>
          <a:sx n="33" d="100"/>
          <a:sy n="33" d="100"/>
        </p:scale>
        <p:origin x="2484" y="24"/>
      </p:cViewPr>
      <p:guideLst>
        <p:guide orient="horz" pos="11520"/>
        <p:guide pos="8640"/>
      </p:guideLst>
    </p:cSldViewPr>
  </p:slid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94" cy="466077"/>
          </a:xfrm>
          <a:prstGeom prst="rect">
            <a:avLst/>
          </a:prstGeom>
        </p:spPr>
        <p:txBody>
          <a:bodyPr vert="horz" lIns="22878" tIns="11439" rIns="22878" bIns="11439" rtlCol="0"/>
          <a:lstStyle>
            <a:lvl1pPr algn="l">
              <a:defRPr sz="300"/>
            </a:lvl1pPr>
          </a:lstStyle>
          <a:p>
            <a:endParaRPr lang="en-US"/>
          </a:p>
        </p:txBody>
      </p:sp>
      <p:sp>
        <p:nvSpPr>
          <p:cNvPr id="3" name="Date Placeholder 2"/>
          <p:cNvSpPr>
            <a:spLocks noGrp="1"/>
          </p:cNvSpPr>
          <p:nvPr>
            <p:ph type="dt" idx="1"/>
          </p:nvPr>
        </p:nvSpPr>
        <p:spPr>
          <a:xfrm>
            <a:off x="3970892" y="0"/>
            <a:ext cx="3037894" cy="466077"/>
          </a:xfrm>
          <a:prstGeom prst="rect">
            <a:avLst/>
          </a:prstGeom>
        </p:spPr>
        <p:txBody>
          <a:bodyPr vert="horz" lIns="22878" tIns="11439" rIns="22878" bIns="11439" rtlCol="0"/>
          <a:lstStyle>
            <a:lvl1pPr algn="r">
              <a:defRPr sz="300"/>
            </a:lvl1pPr>
          </a:lstStyle>
          <a:p>
            <a:fld id="{7F08D282-912C-48C0-9411-CD07643DE686}" type="datetimeFigureOut">
              <a:rPr lang="en-US" smtClean="0"/>
              <a:t>10/28/2019</a:t>
            </a:fld>
            <a:endParaRPr lang="en-US"/>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22878" tIns="11439" rIns="22878" bIns="11439" rtlCol="0" anchor="ctr"/>
          <a:lstStyle/>
          <a:p>
            <a:endParaRPr lang="en-US"/>
          </a:p>
        </p:txBody>
      </p:sp>
      <p:sp>
        <p:nvSpPr>
          <p:cNvPr id="5" name="Notes Placeholder 4"/>
          <p:cNvSpPr>
            <a:spLocks noGrp="1"/>
          </p:cNvSpPr>
          <p:nvPr>
            <p:ph type="body" sz="quarter" idx="3"/>
          </p:nvPr>
        </p:nvSpPr>
        <p:spPr>
          <a:xfrm>
            <a:off x="700960" y="4473863"/>
            <a:ext cx="5608481" cy="3660683"/>
          </a:xfrm>
          <a:prstGeom prst="rect">
            <a:avLst/>
          </a:prstGeom>
        </p:spPr>
        <p:txBody>
          <a:bodyPr vert="horz" lIns="22878" tIns="11439" rIns="22878" bIns="114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24"/>
            <a:ext cx="3037894" cy="466076"/>
          </a:xfrm>
          <a:prstGeom prst="rect">
            <a:avLst/>
          </a:prstGeom>
        </p:spPr>
        <p:txBody>
          <a:bodyPr vert="horz" lIns="22878" tIns="11439" rIns="22878" bIns="11439" rtlCol="0" anchor="b"/>
          <a:lstStyle>
            <a:lvl1pPr algn="l">
              <a:defRPr sz="300"/>
            </a:lvl1pPr>
          </a:lstStyle>
          <a:p>
            <a:endParaRPr lang="en-US"/>
          </a:p>
        </p:txBody>
      </p:sp>
      <p:sp>
        <p:nvSpPr>
          <p:cNvPr id="7" name="Slide Number Placeholder 6"/>
          <p:cNvSpPr>
            <a:spLocks noGrp="1"/>
          </p:cNvSpPr>
          <p:nvPr>
            <p:ph type="sldNum" sz="quarter" idx="5"/>
          </p:nvPr>
        </p:nvSpPr>
        <p:spPr>
          <a:xfrm>
            <a:off x="3970892" y="8830324"/>
            <a:ext cx="3037894" cy="466076"/>
          </a:xfrm>
          <a:prstGeom prst="rect">
            <a:avLst/>
          </a:prstGeom>
        </p:spPr>
        <p:txBody>
          <a:bodyPr vert="horz" lIns="22878" tIns="11439" rIns="22878" bIns="11439" rtlCol="0" anchor="b"/>
          <a:lstStyle>
            <a:lvl1pPr algn="r">
              <a:defRPr sz="300"/>
            </a:lvl1pPr>
          </a:lstStyle>
          <a:p>
            <a:fld id="{36AD948D-B637-442A-B057-4015BBAF6F6A}" type="slidenum">
              <a:rPr lang="en-US" smtClean="0"/>
              <a:t>‹#›</a:t>
            </a:fld>
            <a:endParaRPr lang="en-US"/>
          </a:p>
        </p:txBody>
      </p:sp>
    </p:spTree>
    <p:extLst>
      <p:ext uri="{BB962C8B-B14F-4D97-AF65-F5344CB8AC3E}">
        <p14:creationId xmlns:p14="http://schemas.microsoft.com/office/powerpoint/2010/main" val="352294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D948D-B637-442A-B057-4015BBAF6F6A}" type="slidenum">
              <a:rPr lang="en-US" smtClean="0"/>
              <a:t>1</a:t>
            </a:fld>
            <a:endParaRPr lang="en-US"/>
          </a:p>
        </p:txBody>
      </p:sp>
    </p:spTree>
    <p:extLst>
      <p:ext uri="{BB962C8B-B14F-4D97-AF65-F5344CB8AC3E}">
        <p14:creationId xmlns:p14="http://schemas.microsoft.com/office/powerpoint/2010/main" val="168836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361738"/>
            <a:ext cx="23317200" cy="784066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114800" y="20726400"/>
            <a:ext cx="19202400" cy="93472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99701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371600" y="8534400"/>
            <a:ext cx="24688800" cy="24137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6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465263"/>
            <a:ext cx="6172200" cy="312070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465263"/>
            <a:ext cx="18364200" cy="31207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286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1465263"/>
            <a:ext cx="24688800" cy="31207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88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371600" y="8534400"/>
            <a:ext cx="24688800" cy="24137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34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3502938"/>
            <a:ext cx="23317200" cy="7264400"/>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5501938"/>
            <a:ext cx="23317200" cy="80010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7364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3716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8534400"/>
            <a:ext cx="12268200"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81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8186738"/>
            <a:ext cx="12120563"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1599863"/>
            <a:ext cx="12120563"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8186738"/>
            <a:ext cx="12125325"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1599863"/>
            <a:ext cx="12125325"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36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5263"/>
            <a:ext cx="24688800" cy="609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1809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081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455738"/>
            <a:ext cx="9024938" cy="61976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455738"/>
            <a:ext cx="15335250"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7653338"/>
            <a:ext cx="9024938"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064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5603200"/>
            <a:ext cx="16459200" cy="3022600"/>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3268663"/>
            <a:ext cx="164592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5376863" y="28625800"/>
            <a:ext cx="164592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34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2971800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1" name="Picture 4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0"/>
            <a:ext cx="2743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userDrawn="1"/>
        </p:nvGrpSpPr>
        <p:grpSpPr>
          <a:xfrm>
            <a:off x="0" y="6477000"/>
            <a:ext cx="27432000" cy="609600"/>
            <a:chOff x="0" y="7086600"/>
            <a:chExt cx="27432000" cy="609600"/>
          </a:xfrm>
        </p:grpSpPr>
        <p:sp>
          <p:nvSpPr>
            <p:cNvPr id="1036" name="Rectangle 12"/>
            <p:cNvSpPr>
              <a:spLocks noChangeArrowheads="1"/>
            </p:cNvSpPr>
            <p:nvPr userDrawn="1"/>
          </p:nvSpPr>
          <p:spPr bwMode="auto">
            <a:xfrm>
              <a:off x="0" y="7086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sp>
          <p:nvSpPr>
            <p:cNvPr id="1037" name="Rectangle 13"/>
            <p:cNvSpPr>
              <a:spLocks noChangeArrowheads="1"/>
            </p:cNvSpPr>
            <p:nvPr userDrawn="1"/>
          </p:nvSpPr>
          <p:spPr bwMode="auto">
            <a:xfrm>
              <a:off x="0" y="7467600"/>
              <a:ext cx="274320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3657600">
                <a:defRPr>
                  <a:solidFill>
                    <a:schemeClr val="tx1"/>
                  </a:solidFill>
                  <a:latin typeface="Arial" charset="0"/>
                </a:defRPr>
              </a:lvl1pPr>
              <a:lvl2pPr defTabSz="3657600">
                <a:defRPr>
                  <a:solidFill>
                    <a:schemeClr val="tx1"/>
                  </a:solidFill>
                  <a:latin typeface="Arial" charset="0"/>
                </a:defRPr>
              </a:lvl2pPr>
              <a:lvl3pPr defTabSz="3657600">
                <a:defRPr>
                  <a:solidFill>
                    <a:schemeClr val="tx1"/>
                  </a:solidFill>
                  <a:latin typeface="Arial" charset="0"/>
                </a:defRPr>
              </a:lvl3pPr>
              <a:lvl4pPr defTabSz="3657600">
                <a:defRPr>
                  <a:solidFill>
                    <a:schemeClr val="tx1"/>
                  </a:solidFill>
                  <a:latin typeface="Arial" charset="0"/>
                </a:defRPr>
              </a:lvl4pPr>
              <a:lvl5pPr defTabSz="3657600">
                <a:defRPr>
                  <a:solidFill>
                    <a:schemeClr val="tx1"/>
                  </a:solidFill>
                  <a:latin typeface="Arial" charset="0"/>
                </a:defRPr>
              </a:lvl5pPr>
              <a:lvl6pPr defTabSz="3657600" fontAlgn="base">
                <a:spcBef>
                  <a:spcPct val="0"/>
                </a:spcBef>
                <a:spcAft>
                  <a:spcPct val="0"/>
                </a:spcAft>
                <a:defRPr>
                  <a:solidFill>
                    <a:schemeClr val="tx1"/>
                  </a:solidFill>
                  <a:latin typeface="Arial" charset="0"/>
                </a:defRPr>
              </a:lvl6pPr>
              <a:lvl7pPr defTabSz="3657600" fontAlgn="base">
                <a:spcBef>
                  <a:spcPct val="0"/>
                </a:spcBef>
                <a:spcAft>
                  <a:spcPct val="0"/>
                </a:spcAft>
                <a:defRPr>
                  <a:solidFill>
                    <a:schemeClr val="tx1"/>
                  </a:solidFill>
                  <a:latin typeface="Arial" charset="0"/>
                </a:defRPr>
              </a:lvl7pPr>
              <a:lvl8pPr defTabSz="3657600" fontAlgn="base">
                <a:spcBef>
                  <a:spcPct val="0"/>
                </a:spcBef>
                <a:spcAft>
                  <a:spcPct val="0"/>
                </a:spcAft>
                <a:defRPr>
                  <a:solidFill>
                    <a:schemeClr val="tx1"/>
                  </a:solidFill>
                  <a:latin typeface="Arial" charset="0"/>
                </a:defRPr>
              </a:lvl8pPr>
              <a:lvl9pPr defTabSz="3657600" fontAlgn="base">
                <a:spcBef>
                  <a:spcPct val="0"/>
                </a:spcBef>
                <a:spcAft>
                  <a:spcPct val="0"/>
                </a:spcAft>
                <a:defRPr>
                  <a:solidFill>
                    <a:schemeClr val="tx1"/>
                  </a:solidFill>
                  <a:latin typeface="Arial" charset="0"/>
                </a:defRPr>
              </a:lvl9pPr>
            </a:lstStyle>
            <a:p>
              <a:pPr algn="ctr"/>
              <a:endParaRPr lang="en-US" altLang="en-US" dirty="0"/>
            </a:p>
          </p:txBody>
        </p:sp>
      </p:grpSp>
      <p:pic>
        <p:nvPicPr>
          <p:cNvPr id="1067" name="Picture 43"/>
          <p:cNvPicPr>
            <a:picLocks noChangeAspect="1" noChangeArrowheads="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086601"/>
            <a:ext cx="27432000" cy="2504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userDrawn="1"/>
        </p:nvPicPr>
        <p:blipFill>
          <a:blip r:embed="rId1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52445" y="32887047"/>
            <a:ext cx="10727109" cy="272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657600" rtl="0" fontAlgn="base">
        <a:spcBef>
          <a:spcPct val="0"/>
        </a:spcBef>
        <a:spcAft>
          <a:spcPct val="0"/>
        </a:spcAft>
        <a:defRPr sz="17600">
          <a:solidFill>
            <a:schemeClr val="tx2"/>
          </a:solidFill>
          <a:latin typeface="+mj-lt"/>
          <a:ea typeface="+mj-ea"/>
          <a:cs typeface="+mj-cs"/>
        </a:defRPr>
      </a:lvl1pPr>
      <a:lvl2pPr algn="ctr" defTabSz="3657600" rtl="0" fontAlgn="base">
        <a:spcBef>
          <a:spcPct val="0"/>
        </a:spcBef>
        <a:spcAft>
          <a:spcPct val="0"/>
        </a:spcAft>
        <a:defRPr sz="17600">
          <a:solidFill>
            <a:schemeClr val="tx2"/>
          </a:solidFill>
          <a:latin typeface="Arial" charset="0"/>
        </a:defRPr>
      </a:lvl2pPr>
      <a:lvl3pPr algn="ctr" defTabSz="3657600" rtl="0" fontAlgn="base">
        <a:spcBef>
          <a:spcPct val="0"/>
        </a:spcBef>
        <a:spcAft>
          <a:spcPct val="0"/>
        </a:spcAft>
        <a:defRPr sz="17600">
          <a:solidFill>
            <a:schemeClr val="tx2"/>
          </a:solidFill>
          <a:latin typeface="Arial" charset="0"/>
        </a:defRPr>
      </a:lvl3pPr>
      <a:lvl4pPr algn="ctr" defTabSz="3657600" rtl="0" fontAlgn="base">
        <a:spcBef>
          <a:spcPct val="0"/>
        </a:spcBef>
        <a:spcAft>
          <a:spcPct val="0"/>
        </a:spcAft>
        <a:defRPr sz="17600">
          <a:solidFill>
            <a:schemeClr val="tx2"/>
          </a:solidFill>
          <a:latin typeface="Arial" charset="0"/>
        </a:defRPr>
      </a:lvl4pPr>
      <a:lvl5pPr algn="ctr" defTabSz="3657600" rtl="0" fontAlgn="base">
        <a:spcBef>
          <a:spcPct val="0"/>
        </a:spcBef>
        <a:spcAft>
          <a:spcPct val="0"/>
        </a:spcAft>
        <a:defRPr sz="17600">
          <a:solidFill>
            <a:schemeClr val="tx2"/>
          </a:solidFill>
          <a:latin typeface="Arial" charset="0"/>
        </a:defRPr>
      </a:lvl5pPr>
      <a:lvl6pPr marL="457200" algn="ctr" defTabSz="3657600" rtl="0" fontAlgn="base">
        <a:spcBef>
          <a:spcPct val="0"/>
        </a:spcBef>
        <a:spcAft>
          <a:spcPct val="0"/>
        </a:spcAft>
        <a:defRPr sz="17600">
          <a:solidFill>
            <a:schemeClr val="tx2"/>
          </a:solidFill>
          <a:latin typeface="Arial" charset="0"/>
        </a:defRPr>
      </a:lvl6pPr>
      <a:lvl7pPr marL="914400" algn="ctr" defTabSz="3657600" rtl="0" fontAlgn="base">
        <a:spcBef>
          <a:spcPct val="0"/>
        </a:spcBef>
        <a:spcAft>
          <a:spcPct val="0"/>
        </a:spcAft>
        <a:defRPr sz="17600">
          <a:solidFill>
            <a:schemeClr val="tx2"/>
          </a:solidFill>
          <a:latin typeface="Arial" charset="0"/>
        </a:defRPr>
      </a:lvl7pPr>
      <a:lvl8pPr marL="1371600" algn="ctr" defTabSz="3657600" rtl="0" fontAlgn="base">
        <a:spcBef>
          <a:spcPct val="0"/>
        </a:spcBef>
        <a:spcAft>
          <a:spcPct val="0"/>
        </a:spcAft>
        <a:defRPr sz="17600">
          <a:solidFill>
            <a:schemeClr val="tx2"/>
          </a:solidFill>
          <a:latin typeface="Arial" charset="0"/>
        </a:defRPr>
      </a:lvl8pPr>
      <a:lvl9pPr marL="1828800" algn="ctr" defTabSz="3657600" rtl="0" fontAlgn="base">
        <a:spcBef>
          <a:spcPct val="0"/>
        </a:spcBef>
        <a:spcAft>
          <a:spcPct val="0"/>
        </a:spcAft>
        <a:defRPr sz="17600">
          <a:solidFill>
            <a:schemeClr val="tx2"/>
          </a:solidFill>
          <a:latin typeface="Arial" charset="0"/>
        </a:defRPr>
      </a:lvl9pPr>
    </p:titleStyle>
    <p:bodyStyle>
      <a:lvl1pPr marL="1371600" indent="-1371600" algn="l" defTabSz="3657600" rtl="0" fontAlgn="base">
        <a:spcBef>
          <a:spcPct val="20000"/>
        </a:spcBef>
        <a:spcAft>
          <a:spcPct val="0"/>
        </a:spcAft>
        <a:buChar char="•"/>
        <a:defRPr sz="12800">
          <a:solidFill>
            <a:schemeClr val="tx1"/>
          </a:solidFill>
          <a:latin typeface="+mn-lt"/>
          <a:ea typeface="+mn-ea"/>
          <a:cs typeface="+mn-cs"/>
        </a:defRPr>
      </a:lvl1pPr>
      <a:lvl2pPr marL="2971800" indent="-1143000" algn="l" defTabSz="3657600" rtl="0" fontAlgn="base">
        <a:spcBef>
          <a:spcPct val="20000"/>
        </a:spcBef>
        <a:spcAft>
          <a:spcPct val="0"/>
        </a:spcAft>
        <a:buChar char="–"/>
        <a:defRPr sz="11200">
          <a:solidFill>
            <a:schemeClr val="tx1"/>
          </a:solidFill>
          <a:latin typeface="+mn-lt"/>
        </a:defRPr>
      </a:lvl2pPr>
      <a:lvl3pPr marL="4572000" indent="-914400" algn="l" defTabSz="3657600" rtl="0" fontAlgn="base">
        <a:spcBef>
          <a:spcPct val="20000"/>
        </a:spcBef>
        <a:spcAft>
          <a:spcPct val="0"/>
        </a:spcAft>
        <a:buChar char="•"/>
        <a:defRPr sz="9600">
          <a:solidFill>
            <a:schemeClr val="tx1"/>
          </a:solidFill>
          <a:latin typeface="+mn-lt"/>
        </a:defRPr>
      </a:lvl3pPr>
      <a:lvl4pPr marL="6400800" indent="-914400" algn="l" defTabSz="3657600" rtl="0" fontAlgn="base">
        <a:spcBef>
          <a:spcPct val="20000"/>
        </a:spcBef>
        <a:spcAft>
          <a:spcPct val="0"/>
        </a:spcAft>
        <a:buChar char="–"/>
        <a:defRPr sz="8000">
          <a:solidFill>
            <a:schemeClr val="tx1"/>
          </a:solidFill>
          <a:latin typeface="+mn-lt"/>
        </a:defRPr>
      </a:lvl4pPr>
      <a:lvl5pPr marL="8229600" indent="-914400" algn="l" defTabSz="3657600" rtl="0" fontAlgn="base">
        <a:spcBef>
          <a:spcPct val="20000"/>
        </a:spcBef>
        <a:spcAft>
          <a:spcPct val="0"/>
        </a:spcAft>
        <a:buChar char="»"/>
        <a:defRPr sz="8000">
          <a:solidFill>
            <a:schemeClr val="tx1"/>
          </a:solidFill>
          <a:latin typeface="+mn-lt"/>
        </a:defRPr>
      </a:lvl5pPr>
      <a:lvl6pPr marL="8686800" indent="-914400" algn="l" defTabSz="3657600" rtl="0" fontAlgn="base">
        <a:spcBef>
          <a:spcPct val="20000"/>
        </a:spcBef>
        <a:spcAft>
          <a:spcPct val="0"/>
        </a:spcAft>
        <a:buChar char="»"/>
        <a:defRPr sz="8000">
          <a:solidFill>
            <a:schemeClr val="tx1"/>
          </a:solidFill>
          <a:latin typeface="+mn-lt"/>
        </a:defRPr>
      </a:lvl6pPr>
      <a:lvl7pPr marL="9144000" indent="-914400" algn="l" defTabSz="3657600" rtl="0" fontAlgn="base">
        <a:spcBef>
          <a:spcPct val="20000"/>
        </a:spcBef>
        <a:spcAft>
          <a:spcPct val="0"/>
        </a:spcAft>
        <a:buChar char="»"/>
        <a:defRPr sz="8000">
          <a:solidFill>
            <a:schemeClr val="tx1"/>
          </a:solidFill>
          <a:latin typeface="+mn-lt"/>
        </a:defRPr>
      </a:lvl7pPr>
      <a:lvl8pPr marL="9601200" indent="-914400" algn="l" defTabSz="3657600" rtl="0" fontAlgn="base">
        <a:spcBef>
          <a:spcPct val="20000"/>
        </a:spcBef>
        <a:spcAft>
          <a:spcPct val="0"/>
        </a:spcAft>
        <a:buChar char="»"/>
        <a:defRPr sz="8000">
          <a:solidFill>
            <a:schemeClr val="tx1"/>
          </a:solidFill>
          <a:latin typeface="+mn-lt"/>
        </a:defRPr>
      </a:lvl8pPr>
      <a:lvl9pPr marL="10058400" indent="-914400" algn="l" defTabSz="3657600" rtl="0" fontAlgn="base">
        <a:spcBef>
          <a:spcPct val="20000"/>
        </a:spcBef>
        <a:spcAft>
          <a:spcPct val="0"/>
        </a:spcAft>
        <a:buChar char="»"/>
        <a:defRPr sz="8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jpg"/><Relationship Id="rId10" Type="http://schemas.openxmlformats.org/officeDocument/2006/relationships/image" Target="../media/image10.jpeg"/><Relationship Id="rId4" Type="http://schemas.openxmlformats.org/officeDocument/2006/relationships/image" Target="../media/image5.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28A694-B0F0-4A4E-8DEF-EB999EB9A85D}"/>
              </a:ext>
            </a:extLst>
          </p:cNvPr>
          <p:cNvSpPr txBox="1"/>
          <p:nvPr/>
        </p:nvSpPr>
        <p:spPr>
          <a:xfrm>
            <a:off x="13711801" y="20828481"/>
            <a:ext cx="13262999" cy="10972234"/>
          </a:xfrm>
          <a:prstGeom prst="rect">
            <a:avLst/>
          </a:prstGeom>
          <a:solidFill>
            <a:schemeClr val="bg1"/>
          </a:solidFill>
          <a:ln>
            <a:solidFill>
              <a:schemeClr val="tx1"/>
            </a:solidFill>
          </a:ln>
        </p:spPr>
        <p:txBody>
          <a:bodyPr wrap="square" rtlCol="0">
            <a:spAutoFit/>
          </a:bodyPr>
          <a:lstStyle/>
          <a:p>
            <a:pPr algn="ctr"/>
            <a:r>
              <a:rPr lang="en-US" sz="3800" dirty="0"/>
              <a:t>Seatback Loading Results</a:t>
            </a:r>
            <a:br>
              <a:rPr lang="en-US" sz="3800" dirty="0"/>
            </a:br>
            <a:endParaRPr lang="en-US" sz="380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a:p>
            <a:pPr algn="ctr"/>
            <a:endParaRPr lang="en-US" sz="2850" dirty="0"/>
          </a:p>
        </p:txBody>
      </p:sp>
      <p:sp>
        <p:nvSpPr>
          <p:cNvPr id="2" name="TextBox 1"/>
          <p:cNvSpPr txBox="1"/>
          <p:nvPr/>
        </p:nvSpPr>
        <p:spPr>
          <a:xfrm>
            <a:off x="2514600" y="1219200"/>
            <a:ext cx="22098000" cy="2400657"/>
          </a:xfrm>
          <a:prstGeom prst="rect">
            <a:avLst/>
          </a:prstGeom>
          <a:noFill/>
        </p:spPr>
        <p:txBody>
          <a:bodyPr wrap="square" rtlCol="0">
            <a:spAutoFit/>
          </a:bodyPr>
          <a:lstStyle/>
          <a:p>
            <a:pPr algn="ctr"/>
            <a:r>
              <a:rPr lang="en-US" altLang="en-US" sz="15000" dirty="0" err="1">
                <a:solidFill>
                  <a:schemeClr val="bg1"/>
                </a:solidFill>
                <a:latin typeface="Narkisim" pitchFamily="34" charset="-79"/>
              </a:rPr>
              <a:t>BioRID</a:t>
            </a:r>
            <a:r>
              <a:rPr lang="en-US" altLang="en-US" sz="15000" dirty="0">
                <a:solidFill>
                  <a:schemeClr val="bg1"/>
                </a:solidFill>
                <a:latin typeface="Narkisim" pitchFamily="34" charset="-79"/>
              </a:rPr>
              <a:t> II ATD</a:t>
            </a:r>
            <a:endParaRPr lang="en-US" sz="15000" dirty="0">
              <a:solidFill>
                <a:schemeClr val="bg1"/>
              </a:solidFill>
              <a:latin typeface="Narkisim" panose="020E0502050101010101" pitchFamily="34" charset="-79"/>
              <a:cs typeface="Narkisim" panose="020E0502050101010101" pitchFamily="34" charset="-79"/>
            </a:endParaRPr>
          </a:p>
        </p:txBody>
      </p:sp>
      <p:sp>
        <p:nvSpPr>
          <p:cNvPr id="4" name="TextBox 3"/>
          <p:cNvSpPr txBox="1"/>
          <p:nvPr/>
        </p:nvSpPr>
        <p:spPr>
          <a:xfrm>
            <a:off x="876300" y="7162800"/>
            <a:ext cx="25374600" cy="3785652"/>
          </a:xfrm>
          <a:prstGeom prst="rect">
            <a:avLst/>
          </a:prstGeom>
          <a:noFill/>
        </p:spPr>
        <p:txBody>
          <a:bodyPr wrap="square" rtlCol="0">
            <a:spAutoFit/>
          </a:bodyPr>
          <a:lstStyle/>
          <a:p>
            <a:r>
              <a:rPr lang="en-US" sz="4000" dirty="0">
                <a:latin typeface="Narkisim" panose="020E0502050101010101" pitchFamily="34" charset="-79"/>
                <a:cs typeface="Narkisim" panose="020E0502050101010101" pitchFamily="34" charset="-79"/>
              </a:rPr>
              <a:t>The </a:t>
            </a:r>
            <a:r>
              <a:rPr lang="en-US" sz="4000" dirty="0" err="1">
                <a:latin typeface="Narkisim" panose="020E0502050101010101" pitchFamily="34" charset="-79"/>
                <a:cs typeface="Narkisim" panose="020E0502050101010101" pitchFamily="34" charset="-79"/>
              </a:rPr>
              <a:t>BioRID</a:t>
            </a:r>
            <a:r>
              <a:rPr lang="en-US" sz="4000" dirty="0">
                <a:latin typeface="Narkisim" panose="020E0502050101010101" pitchFamily="34" charset="-79"/>
                <a:cs typeface="Narkisim" panose="020E0502050101010101" pitchFamily="34" charset="-79"/>
              </a:rPr>
              <a:t> anthropomorphic test device (ATD) is a 50th percentile male ATD designed for low speed whiplash testing that uniquely integrates a fully articulated spine into its design.  The fully articulated spine incorporates elastomeric elements between the vertebrae that simulates muscles and discs.  This specialized spine design allows the ATD to respond very similarly to a human during rear impacts, and provides an accurate assessment of injury risk.  Evaluation of the </a:t>
            </a:r>
            <a:r>
              <a:rPr lang="en-US" sz="4000" dirty="0" err="1">
                <a:latin typeface="Narkisim" panose="020E0502050101010101" pitchFamily="34" charset="-79"/>
                <a:cs typeface="Narkisim" panose="020E0502050101010101" pitchFamily="34" charset="-79"/>
              </a:rPr>
              <a:t>BioRID</a:t>
            </a:r>
            <a:r>
              <a:rPr lang="en-US" sz="4000" dirty="0">
                <a:latin typeface="Narkisim" panose="020E0502050101010101" pitchFamily="34" charset="-79"/>
                <a:cs typeface="Narkisim" panose="020E0502050101010101" pitchFamily="34" charset="-79"/>
              </a:rPr>
              <a:t> has included rear impact sled testing that utilized a custom-built experimental seat, production seats from various manufacturers, and production seats with modified head restraints.</a:t>
            </a:r>
          </a:p>
        </p:txBody>
      </p:sp>
      <p:sp>
        <p:nvSpPr>
          <p:cNvPr id="25" name="TextBox 24"/>
          <p:cNvSpPr txBox="1"/>
          <p:nvPr/>
        </p:nvSpPr>
        <p:spPr>
          <a:xfrm>
            <a:off x="801269" y="11110032"/>
            <a:ext cx="10798082" cy="6678751"/>
          </a:xfrm>
          <a:prstGeom prst="rect">
            <a:avLst/>
          </a:prstGeom>
          <a:solidFill>
            <a:schemeClr val="bg1">
              <a:alpha val="8000"/>
            </a:schemeClr>
          </a:solidFill>
          <a:ln>
            <a:noFill/>
          </a:ln>
          <a:effectLst>
            <a:outerShdw blurRad="149987" dist="250190" dir="8460000" algn="ctr">
              <a:srgbClr val="000000">
                <a:alpha val="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800" dirty="0">
                <a:latin typeface="Narkisim" panose="020E0502050101010101" pitchFamily="34" charset="-79"/>
                <a:cs typeface="Narkisim" panose="020E0502050101010101" pitchFamily="34" charset="-79"/>
              </a:rPr>
              <a:t>Modern head restraints are designed to reduce whiplash injuries based on response data collected from the HIII 50</a:t>
            </a:r>
            <a:r>
              <a:rPr lang="en-US" sz="3800" baseline="30000" dirty="0">
                <a:latin typeface="Narkisim" panose="020E0502050101010101" pitchFamily="34" charset="-79"/>
                <a:cs typeface="Narkisim" panose="020E0502050101010101" pitchFamily="34" charset="-79"/>
              </a:rPr>
              <a:t>th</a:t>
            </a:r>
            <a:r>
              <a:rPr lang="en-US" sz="3800" dirty="0">
                <a:latin typeface="Narkisim" panose="020E0502050101010101" pitchFamily="34" charset="-79"/>
                <a:cs typeface="Narkisim" panose="020E0502050101010101" pitchFamily="34" charset="-79"/>
              </a:rPr>
              <a:t> ATD, but this ATD wasn’t specifically designed to respond like a human during low-severity rear impacts.  </a:t>
            </a:r>
            <a:br>
              <a:rPr lang="en-US" sz="3800" dirty="0">
                <a:latin typeface="Narkisim" panose="020E0502050101010101" pitchFamily="34" charset="-79"/>
                <a:cs typeface="Narkisim" panose="020E0502050101010101" pitchFamily="34" charset="-79"/>
              </a:rPr>
            </a:br>
            <a:br>
              <a:rPr lang="en-US" sz="1000" dirty="0">
                <a:latin typeface="Narkisim" panose="020E0502050101010101" pitchFamily="34" charset="-79"/>
                <a:cs typeface="Narkisim" panose="020E0502050101010101" pitchFamily="34" charset="-79"/>
              </a:rPr>
            </a:br>
            <a:r>
              <a:rPr lang="en-US" sz="3800" dirty="0">
                <a:latin typeface="Narkisim" panose="020E0502050101010101" pitchFamily="34" charset="-79"/>
                <a:cs typeface="Narkisim" panose="020E0502050101010101" pitchFamily="34" charset="-79"/>
              </a:rPr>
              <a:t>The </a:t>
            </a:r>
            <a:r>
              <a:rPr lang="en-US" sz="3800" dirty="0" err="1">
                <a:latin typeface="Narkisim" panose="020E0502050101010101" pitchFamily="34" charset="-79"/>
                <a:cs typeface="Narkisim" panose="020E0502050101010101" pitchFamily="34" charset="-79"/>
              </a:rPr>
              <a:t>BioRID’s</a:t>
            </a:r>
            <a:r>
              <a:rPr lang="en-US" sz="3800" dirty="0">
                <a:latin typeface="Narkisim" panose="020E0502050101010101" pitchFamily="34" charset="-79"/>
                <a:cs typeface="Narkisim" panose="020E0502050101010101" pitchFamily="34" charset="-79"/>
              </a:rPr>
              <a:t> lifelike spine design allows the neck to move similarly to a human’s while simultaneously promoting realistic interaction between the seat back and the ATD (see </a:t>
            </a:r>
            <a:r>
              <a:rPr lang="en-US" sz="3800" dirty="0" err="1">
                <a:latin typeface="Narkisim" panose="020E0502050101010101" pitchFamily="34" charset="-79"/>
                <a:cs typeface="Narkisim" panose="020E0502050101010101" pitchFamily="34" charset="-79"/>
              </a:rPr>
              <a:t>biorank</a:t>
            </a:r>
            <a:r>
              <a:rPr lang="en-US" sz="3800" dirty="0">
                <a:latin typeface="Narkisim" panose="020E0502050101010101" pitchFamily="34" charset="-79"/>
                <a:cs typeface="Narkisim" panose="020E0502050101010101" pitchFamily="34" charset="-79"/>
              </a:rPr>
              <a:t> scores in the bottom right figure).  These design considerations improve the potential for the detection of whiplash injury when evaluating head restraint design.</a:t>
            </a:r>
          </a:p>
        </p:txBody>
      </p:sp>
      <p:pic>
        <p:nvPicPr>
          <p:cNvPr id="44" name="Picture 43">
            <a:extLst>
              <a:ext uri="{FF2B5EF4-FFF2-40B4-BE49-F238E27FC236}">
                <a16:creationId xmlns:a16="http://schemas.microsoft.com/office/drawing/2014/main" id="{19F0729E-9BE8-4319-A0E9-BEF0E991E90B}"/>
              </a:ext>
            </a:extLst>
          </p:cNvPr>
          <p:cNvPicPr>
            <a:picLocks noChangeAspect="1"/>
          </p:cNvPicPr>
          <p:nvPr/>
        </p:nvPicPr>
        <p:blipFill rotWithShape="1">
          <a:blip r:embed="rId3">
            <a:extLst>
              <a:ext uri="{28A0092B-C50C-407E-A947-70E740481C1C}">
                <a14:useLocalDpi xmlns:a14="http://schemas.microsoft.com/office/drawing/2010/main" val="0"/>
              </a:ext>
            </a:extLst>
          </a:blip>
          <a:srcRect r="51517" b="1533"/>
          <a:stretch/>
        </p:blipFill>
        <p:spPr>
          <a:xfrm>
            <a:off x="21074674" y="11817415"/>
            <a:ext cx="5951256" cy="8146986"/>
          </a:xfrm>
          <a:prstGeom prst="rect">
            <a:avLst/>
          </a:prstGeom>
          <a:ln>
            <a:solidFill>
              <a:schemeClr val="tx1"/>
            </a:solidFill>
          </a:ln>
        </p:spPr>
      </p:pic>
      <p:sp>
        <p:nvSpPr>
          <p:cNvPr id="47" name="TextBox 46">
            <a:extLst>
              <a:ext uri="{FF2B5EF4-FFF2-40B4-BE49-F238E27FC236}">
                <a16:creationId xmlns:a16="http://schemas.microsoft.com/office/drawing/2014/main" id="{DD713A6A-AA8A-44DA-A486-86B6B5E59C97}"/>
              </a:ext>
            </a:extLst>
          </p:cNvPr>
          <p:cNvSpPr txBox="1"/>
          <p:nvPr/>
        </p:nvSpPr>
        <p:spPr>
          <a:xfrm>
            <a:off x="12987901" y="10789055"/>
            <a:ext cx="7342732" cy="9941183"/>
          </a:xfrm>
          <a:prstGeom prst="rect">
            <a:avLst/>
          </a:prstGeom>
          <a:solidFill>
            <a:schemeClr val="bg1">
              <a:alpha val="8000"/>
            </a:schemeClr>
          </a:solidFill>
          <a:ln>
            <a:noFill/>
          </a:ln>
          <a:effectLst>
            <a:outerShdw blurRad="149987" dist="250190" dir="8460000" algn="ctr">
              <a:srgbClr val="000000">
                <a:alpha val="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4000" dirty="0">
                <a:latin typeface="Narkisim" panose="020E0502050101010101" pitchFamily="34" charset="-79"/>
                <a:cs typeface="Narkisim" panose="020E0502050101010101" pitchFamily="34" charset="-79"/>
              </a:rPr>
              <a:t>     </a:t>
            </a:r>
            <a:r>
              <a:rPr lang="en-US" sz="4000" u="sng" dirty="0" err="1">
                <a:latin typeface="Narkisim" panose="020E0502050101010101" pitchFamily="34" charset="-79"/>
                <a:cs typeface="Narkisim" panose="020E0502050101010101" pitchFamily="34" charset="-79"/>
              </a:rPr>
              <a:t>BioRID</a:t>
            </a:r>
            <a:r>
              <a:rPr lang="en-US" sz="4000" u="sng" dirty="0">
                <a:latin typeface="Narkisim" panose="020E0502050101010101" pitchFamily="34" charset="-79"/>
                <a:cs typeface="Narkisim" panose="020E0502050101010101" pitchFamily="34" charset="-79"/>
              </a:rPr>
              <a:t> Features</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7 cervical (C1-C7) vertebrae</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12 thoracic vertebrae (T1-T12)</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5 lumbar vertebrae (L1-L5)</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Instrumentation that can measure intervertebral rotations, spine and neck forces, and accelerations at key locations in the ATD. </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Elastomer blocks glued to top of each vertebrae to simulate </a:t>
            </a:r>
            <a:br>
              <a:rPr lang="en-US" sz="4000" dirty="0">
                <a:latin typeface="Narkisim" panose="020E0502050101010101" pitchFamily="34" charset="-79"/>
                <a:cs typeface="Narkisim" panose="020E0502050101010101" pitchFamily="34" charset="-79"/>
              </a:rPr>
            </a:br>
            <a:r>
              <a:rPr lang="en-US" sz="4000" dirty="0">
                <a:latin typeface="Narkisim" panose="020E0502050101010101" pitchFamily="34" charset="-79"/>
                <a:cs typeface="Narkisim" panose="020E0502050101010101" pitchFamily="34" charset="-79"/>
              </a:rPr>
              <a:t>compression/resistance of muscles and discs</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Cables in neck to adjust neck tension</a:t>
            </a:r>
          </a:p>
          <a:p>
            <a:pPr marL="571500" indent="-571500">
              <a:buFont typeface="Arial" panose="020B0604020202020204" pitchFamily="34" charset="0"/>
              <a:buChar char="•"/>
            </a:pPr>
            <a:r>
              <a:rPr lang="en-US" sz="4000" dirty="0">
                <a:latin typeface="Narkisim" panose="020E0502050101010101" pitchFamily="34" charset="-79"/>
                <a:cs typeface="Narkisim" panose="020E0502050101010101" pitchFamily="34" charset="-79"/>
              </a:rPr>
              <a:t>Lifelike thoracic flesh with fluid filled abdomen</a:t>
            </a:r>
          </a:p>
        </p:txBody>
      </p:sp>
      <p:pic>
        <p:nvPicPr>
          <p:cNvPr id="5" name="Picture 4">
            <a:extLst>
              <a:ext uri="{FF2B5EF4-FFF2-40B4-BE49-F238E27FC236}">
                <a16:creationId xmlns:a16="http://schemas.microsoft.com/office/drawing/2014/main" id="{915339B1-AFD5-45AA-9704-8FEB0186C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3" t="12422" r="9390"/>
          <a:stretch/>
        </p:blipFill>
        <p:spPr>
          <a:xfrm flipH="1">
            <a:off x="730859" y="27739288"/>
            <a:ext cx="6388954" cy="4364453"/>
          </a:xfrm>
          <a:prstGeom prst="rect">
            <a:avLst/>
          </a:prstGeom>
        </p:spPr>
      </p:pic>
      <p:pic>
        <p:nvPicPr>
          <p:cNvPr id="6" name="Picture 5">
            <a:extLst>
              <a:ext uri="{FF2B5EF4-FFF2-40B4-BE49-F238E27FC236}">
                <a16:creationId xmlns:a16="http://schemas.microsoft.com/office/drawing/2014/main" id="{B3EE1593-7A40-42FD-B6AD-FED40FF88859}"/>
              </a:ext>
            </a:extLst>
          </p:cNvPr>
          <p:cNvPicPr>
            <a:picLocks noChangeAspect="1"/>
          </p:cNvPicPr>
          <p:nvPr/>
        </p:nvPicPr>
        <p:blipFill rotWithShape="1">
          <a:blip r:embed="rId5">
            <a:extLst>
              <a:ext uri="{28A0092B-C50C-407E-A947-70E740481C1C}">
                <a14:useLocalDpi xmlns:a14="http://schemas.microsoft.com/office/drawing/2010/main" val="0"/>
              </a:ext>
            </a:extLst>
          </a:blip>
          <a:srcRect t="24786" r="24196"/>
          <a:stretch/>
        </p:blipFill>
        <p:spPr>
          <a:xfrm>
            <a:off x="7374580" y="27771459"/>
            <a:ext cx="4841529" cy="4332282"/>
          </a:xfrm>
          <a:prstGeom prst="rect">
            <a:avLst/>
          </a:prstGeom>
        </p:spPr>
      </p:pic>
      <p:sp>
        <p:nvSpPr>
          <p:cNvPr id="20" name="TextBox 19">
            <a:extLst>
              <a:ext uri="{FF2B5EF4-FFF2-40B4-BE49-F238E27FC236}">
                <a16:creationId xmlns:a16="http://schemas.microsoft.com/office/drawing/2014/main" id="{0E5605E6-6C25-4193-B494-42D6C049A867}"/>
              </a:ext>
            </a:extLst>
          </p:cNvPr>
          <p:cNvSpPr txBox="1"/>
          <p:nvPr/>
        </p:nvSpPr>
        <p:spPr>
          <a:xfrm>
            <a:off x="7327920" y="31134245"/>
            <a:ext cx="4888189" cy="969496"/>
          </a:xfrm>
          <a:prstGeom prst="rect">
            <a:avLst/>
          </a:prstGeom>
          <a:solidFill>
            <a:schemeClr val="bg1"/>
          </a:solidFill>
        </p:spPr>
        <p:txBody>
          <a:bodyPr wrap="square" rtlCol="0">
            <a:spAutoFit/>
          </a:bodyPr>
          <a:lstStyle/>
          <a:p>
            <a:pPr algn="ctr"/>
            <a:r>
              <a:rPr lang="en-US" sz="2850" dirty="0"/>
              <a:t>Peak Rotation During Evaluation</a:t>
            </a:r>
          </a:p>
        </p:txBody>
      </p:sp>
      <p:pic>
        <p:nvPicPr>
          <p:cNvPr id="9" name="Picture 8">
            <a:extLst>
              <a:ext uri="{FF2B5EF4-FFF2-40B4-BE49-F238E27FC236}">
                <a16:creationId xmlns:a16="http://schemas.microsoft.com/office/drawing/2014/main" id="{993CF19F-64F2-4141-8315-C7E6744968CC}"/>
              </a:ext>
            </a:extLst>
          </p:cNvPr>
          <p:cNvPicPr>
            <a:picLocks noChangeAspect="1"/>
          </p:cNvPicPr>
          <p:nvPr/>
        </p:nvPicPr>
        <p:blipFill>
          <a:blip r:embed="rId6"/>
          <a:stretch>
            <a:fillRect/>
          </a:stretch>
        </p:blipFill>
        <p:spPr>
          <a:xfrm>
            <a:off x="14330974" y="21598459"/>
            <a:ext cx="12148526" cy="9358108"/>
          </a:xfrm>
          <a:prstGeom prst="rect">
            <a:avLst/>
          </a:prstGeom>
          <a:ln>
            <a:solidFill>
              <a:schemeClr val="tx1"/>
            </a:solidFill>
          </a:ln>
        </p:spPr>
      </p:pic>
      <p:pic>
        <p:nvPicPr>
          <p:cNvPr id="18" name="Picture 17">
            <a:extLst>
              <a:ext uri="{FF2B5EF4-FFF2-40B4-BE49-F238E27FC236}">
                <a16:creationId xmlns:a16="http://schemas.microsoft.com/office/drawing/2014/main" id="{BE313A21-5D17-448E-A7BB-9F4CA8347E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0859" y="18137481"/>
            <a:ext cx="6388954" cy="4791716"/>
          </a:xfrm>
          <a:prstGeom prst="rect">
            <a:avLst/>
          </a:prstGeom>
        </p:spPr>
      </p:pic>
      <p:pic>
        <p:nvPicPr>
          <p:cNvPr id="28" name="Picture 27">
            <a:extLst>
              <a:ext uri="{FF2B5EF4-FFF2-40B4-BE49-F238E27FC236}">
                <a16:creationId xmlns:a16="http://schemas.microsoft.com/office/drawing/2014/main" id="{1C064753-E7C8-4F20-807C-5050D063C7A6}"/>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26983" t="10717" b="4491"/>
          <a:stretch/>
        </p:blipFill>
        <p:spPr>
          <a:xfrm flipH="1">
            <a:off x="7382503" y="18135600"/>
            <a:ext cx="4833607" cy="4648915"/>
          </a:xfrm>
          <a:prstGeom prst="rect">
            <a:avLst/>
          </a:prstGeom>
        </p:spPr>
      </p:pic>
      <p:pic>
        <p:nvPicPr>
          <p:cNvPr id="30" name="Picture 29">
            <a:extLst>
              <a:ext uri="{FF2B5EF4-FFF2-40B4-BE49-F238E27FC236}">
                <a16:creationId xmlns:a16="http://schemas.microsoft.com/office/drawing/2014/main" id="{26CF59F4-FFE6-4EA2-B874-3E7F9F3F6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0859" y="22950079"/>
            <a:ext cx="6388954" cy="4791715"/>
          </a:xfrm>
          <a:prstGeom prst="rect">
            <a:avLst/>
          </a:prstGeom>
        </p:spPr>
      </p:pic>
      <p:pic>
        <p:nvPicPr>
          <p:cNvPr id="31" name="Picture 30">
            <a:extLst>
              <a:ext uri="{FF2B5EF4-FFF2-40B4-BE49-F238E27FC236}">
                <a16:creationId xmlns:a16="http://schemas.microsoft.com/office/drawing/2014/main" id="{1ADD7345-60E4-4105-A2AC-278617C4F4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Lst>
          </a:blip>
          <a:srcRect l="27469" t="11829" r="22933" b="4890"/>
          <a:stretch/>
        </p:blipFill>
        <p:spPr>
          <a:xfrm flipH="1">
            <a:off x="7363810" y="22816687"/>
            <a:ext cx="4852299" cy="4922600"/>
          </a:xfrm>
          <a:prstGeom prst="rect">
            <a:avLst/>
          </a:prstGeom>
        </p:spPr>
      </p:pic>
      <p:sp>
        <p:nvSpPr>
          <p:cNvPr id="36" name="TextBox 35">
            <a:extLst>
              <a:ext uri="{FF2B5EF4-FFF2-40B4-BE49-F238E27FC236}">
                <a16:creationId xmlns:a16="http://schemas.microsoft.com/office/drawing/2014/main" id="{293063F8-0273-4A98-B9CF-C2A213536FC4}"/>
              </a:ext>
            </a:extLst>
          </p:cNvPr>
          <p:cNvSpPr txBox="1"/>
          <p:nvPr/>
        </p:nvSpPr>
        <p:spPr>
          <a:xfrm>
            <a:off x="705902" y="31134245"/>
            <a:ext cx="6413910" cy="969496"/>
          </a:xfrm>
          <a:prstGeom prst="rect">
            <a:avLst/>
          </a:prstGeom>
          <a:solidFill>
            <a:schemeClr val="bg1"/>
          </a:solidFill>
        </p:spPr>
        <p:txBody>
          <a:bodyPr wrap="square" rtlCol="0">
            <a:spAutoFit/>
          </a:bodyPr>
          <a:lstStyle/>
          <a:p>
            <a:pPr algn="ctr"/>
            <a:r>
              <a:rPr lang="en-US" sz="2850" dirty="0" err="1"/>
              <a:t>BioRID</a:t>
            </a:r>
            <a:r>
              <a:rPr lang="en-US" sz="2850" dirty="0"/>
              <a:t> Evaluation in a Production Seat With Modified Head Restraint</a:t>
            </a:r>
          </a:p>
        </p:txBody>
      </p:sp>
      <p:sp>
        <p:nvSpPr>
          <p:cNvPr id="37" name="TextBox 36">
            <a:extLst>
              <a:ext uri="{FF2B5EF4-FFF2-40B4-BE49-F238E27FC236}">
                <a16:creationId xmlns:a16="http://schemas.microsoft.com/office/drawing/2014/main" id="{DA5273BE-E412-4087-A660-939B7129C091}"/>
              </a:ext>
            </a:extLst>
          </p:cNvPr>
          <p:cNvSpPr txBox="1"/>
          <p:nvPr/>
        </p:nvSpPr>
        <p:spPr>
          <a:xfrm>
            <a:off x="723806" y="26736941"/>
            <a:ext cx="6396006" cy="969496"/>
          </a:xfrm>
          <a:prstGeom prst="rect">
            <a:avLst/>
          </a:prstGeom>
          <a:solidFill>
            <a:schemeClr val="bg1"/>
          </a:solidFill>
        </p:spPr>
        <p:txBody>
          <a:bodyPr wrap="square" rtlCol="0">
            <a:spAutoFit/>
          </a:bodyPr>
          <a:lstStyle/>
          <a:p>
            <a:pPr algn="ctr"/>
            <a:r>
              <a:rPr lang="en-US" sz="2850" dirty="0" err="1"/>
              <a:t>BioRID</a:t>
            </a:r>
            <a:r>
              <a:rPr lang="en-US" sz="2850" dirty="0"/>
              <a:t> Evaluation in a Production Seat </a:t>
            </a:r>
          </a:p>
        </p:txBody>
      </p:sp>
      <p:sp>
        <p:nvSpPr>
          <p:cNvPr id="38" name="TextBox 37">
            <a:extLst>
              <a:ext uri="{FF2B5EF4-FFF2-40B4-BE49-F238E27FC236}">
                <a16:creationId xmlns:a16="http://schemas.microsoft.com/office/drawing/2014/main" id="{8772334B-9E65-4D68-AFBF-B9C8A2428690}"/>
              </a:ext>
            </a:extLst>
          </p:cNvPr>
          <p:cNvSpPr txBox="1"/>
          <p:nvPr/>
        </p:nvSpPr>
        <p:spPr>
          <a:xfrm>
            <a:off x="723805" y="21970018"/>
            <a:ext cx="6396007" cy="969496"/>
          </a:xfrm>
          <a:prstGeom prst="rect">
            <a:avLst/>
          </a:prstGeom>
          <a:solidFill>
            <a:schemeClr val="bg1"/>
          </a:solidFill>
        </p:spPr>
        <p:txBody>
          <a:bodyPr wrap="square" rtlCol="0">
            <a:spAutoFit/>
          </a:bodyPr>
          <a:lstStyle/>
          <a:p>
            <a:pPr algn="ctr"/>
            <a:r>
              <a:rPr lang="en-US" sz="2850" dirty="0" err="1"/>
              <a:t>BioRID</a:t>
            </a:r>
            <a:r>
              <a:rPr lang="en-US" sz="2850" dirty="0"/>
              <a:t> Evaluation in a Custom-built Experimental Seat </a:t>
            </a:r>
          </a:p>
        </p:txBody>
      </p:sp>
      <p:sp>
        <p:nvSpPr>
          <p:cNvPr id="39" name="TextBox 38">
            <a:extLst>
              <a:ext uri="{FF2B5EF4-FFF2-40B4-BE49-F238E27FC236}">
                <a16:creationId xmlns:a16="http://schemas.microsoft.com/office/drawing/2014/main" id="{AA030162-19A7-463E-A3AE-6DDFD442C023}"/>
              </a:ext>
            </a:extLst>
          </p:cNvPr>
          <p:cNvSpPr txBox="1"/>
          <p:nvPr/>
        </p:nvSpPr>
        <p:spPr>
          <a:xfrm>
            <a:off x="7342747" y="26791387"/>
            <a:ext cx="4873362" cy="969496"/>
          </a:xfrm>
          <a:prstGeom prst="rect">
            <a:avLst/>
          </a:prstGeom>
          <a:solidFill>
            <a:schemeClr val="bg1"/>
          </a:solidFill>
        </p:spPr>
        <p:txBody>
          <a:bodyPr wrap="square" rtlCol="0">
            <a:spAutoFit/>
          </a:bodyPr>
          <a:lstStyle/>
          <a:p>
            <a:pPr algn="ctr"/>
            <a:r>
              <a:rPr lang="en-US" sz="2850" dirty="0"/>
              <a:t>Peak Rotation During Evaluation</a:t>
            </a:r>
            <a:endParaRPr lang="en-US" sz="3200" dirty="0"/>
          </a:p>
        </p:txBody>
      </p:sp>
      <p:sp>
        <p:nvSpPr>
          <p:cNvPr id="40" name="TextBox 39">
            <a:extLst>
              <a:ext uri="{FF2B5EF4-FFF2-40B4-BE49-F238E27FC236}">
                <a16:creationId xmlns:a16="http://schemas.microsoft.com/office/drawing/2014/main" id="{35657509-7141-46F8-AA37-C1E458176E6E}"/>
              </a:ext>
            </a:extLst>
          </p:cNvPr>
          <p:cNvSpPr txBox="1"/>
          <p:nvPr/>
        </p:nvSpPr>
        <p:spPr>
          <a:xfrm>
            <a:off x="7327920" y="21815019"/>
            <a:ext cx="4888189" cy="969496"/>
          </a:xfrm>
          <a:prstGeom prst="rect">
            <a:avLst/>
          </a:prstGeom>
          <a:solidFill>
            <a:schemeClr val="bg1"/>
          </a:solidFill>
        </p:spPr>
        <p:txBody>
          <a:bodyPr wrap="square" rtlCol="0">
            <a:spAutoFit/>
          </a:bodyPr>
          <a:lstStyle/>
          <a:p>
            <a:pPr algn="ctr"/>
            <a:r>
              <a:rPr lang="en-US" sz="2850" dirty="0"/>
              <a:t>Peak Rotation During Evaluation</a:t>
            </a:r>
            <a:endParaRPr lang="en-US" sz="3200" dirty="0"/>
          </a:p>
        </p:txBody>
      </p:sp>
      <p:graphicFrame>
        <p:nvGraphicFramePr>
          <p:cNvPr id="8" name="Table 7">
            <a:extLst>
              <a:ext uri="{FF2B5EF4-FFF2-40B4-BE49-F238E27FC236}">
                <a16:creationId xmlns:a16="http://schemas.microsoft.com/office/drawing/2014/main" id="{3A15299E-87E2-4DB3-A9D3-2BB7C9886382}"/>
              </a:ext>
            </a:extLst>
          </p:cNvPr>
          <p:cNvGraphicFramePr>
            <a:graphicFrameLocks noGrp="1"/>
          </p:cNvGraphicFramePr>
          <p:nvPr>
            <p:extLst>
              <p:ext uri="{D42A27DB-BD31-4B8C-83A1-F6EECF244321}">
                <p14:modId xmlns:p14="http://schemas.microsoft.com/office/powerpoint/2010/main" val="1453256071"/>
              </p:ext>
            </p:extLst>
          </p:nvPr>
        </p:nvGraphicFramePr>
        <p:xfrm>
          <a:off x="20754784" y="25393413"/>
          <a:ext cx="5000816" cy="4210287"/>
        </p:xfrm>
        <a:graphic>
          <a:graphicData uri="http://schemas.openxmlformats.org/drawingml/2006/table">
            <a:tbl>
              <a:tblPr firstRow="1" bandRow="1">
                <a:tableStyleId>{5940675A-B579-460E-94D1-54222C63F5DA}</a:tableStyleId>
              </a:tblPr>
              <a:tblGrid>
                <a:gridCol w="2243011">
                  <a:extLst>
                    <a:ext uri="{9D8B030D-6E8A-4147-A177-3AD203B41FA5}">
                      <a16:colId xmlns:a16="http://schemas.microsoft.com/office/drawing/2014/main" val="3930146930"/>
                    </a:ext>
                  </a:extLst>
                </a:gridCol>
                <a:gridCol w="2757805">
                  <a:extLst>
                    <a:ext uri="{9D8B030D-6E8A-4147-A177-3AD203B41FA5}">
                      <a16:colId xmlns:a16="http://schemas.microsoft.com/office/drawing/2014/main" val="1239320189"/>
                    </a:ext>
                  </a:extLst>
                </a:gridCol>
              </a:tblGrid>
              <a:tr h="839549">
                <a:tc>
                  <a:txBody>
                    <a:bodyPr/>
                    <a:lstStyle/>
                    <a:p>
                      <a:r>
                        <a:rPr lang="en-US" sz="3500" b="1" i="0" dirty="0">
                          <a:latin typeface="+mn-lt"/>
                        </a:rPr>
                        <a:t>ATD Type</a:t>
                      </a:r>
                    </a:p>
                  </a:txBody>
                  <a:tcPr anchor="ctr">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500" b="1" dirty="0"/>
                        <a:t>Score (lower is better)</a:t>
                      </a:r>
                    </a:p>
                  </a:txBody>
                  <a:tcPr anchor="ct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6783635"/>
                  </a:ext>
                </a:extLst>
              </a:tr>
              <a:tr h="839549">
                <a:tc>
                  <a:txBody>
                    <a:bodyPr/>
                    <a:lstStyle/>
                    <a:p>
                      <a:r>
                        <a:rPr lang="en-US" sz="3500" b="1" dirty="0">
                          <a:solidFill>
                            <a:srgbClr val="FF0000"/>
                          </a:solidFill>
                        </a:rPr>
                        <a:t>Hybrid III </a:t>
                      </a:r>
                    </a:p>
                  </a:txBody>
                  <a:tcPr anchor="ctr">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500" b="1" dirty="0"/>
                        <a:t>3.35</a:t>
                      </a:r>
                    </a:p>
                  </a:txBody>
                  <a:tcPr anchor="ct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005160465"/>
                  </a:ext>
                </a:extLst>
              </a:tr>
              <a:tr h="839549">
                <a:tc>
                  <a:txBody>
                    <a:bodyPr/>
                    <a:lstStyle/>
                    <a:p>
                      <a:r>
                        <a:rPr lang="en-US" sz="3500" b="1" dirty="0">
                          <a:solidFill>
                            <a:srgbClr val="00B050"/>
                          </a:solidFill>
                        </a:rPr>
                        <a:t>RID3D</a:t>
                      </a:r>
                    </a:p>
                  </a:txBody>
                  <a:tcPr anchor="ctr">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500" b="1" dirty="0"/>
                        <a:t>1.82</a:t>
                      </a:r>
                    </a:p>
                  </a:txBody>
                  <a:tcPr anchor="ct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834301604"/>
                  </a:ext>
                </a:extLst>
              </a:tr>
              <a:tr h="839549">
                <a:tc>
                  <a:txBody>
                    <a:bodyPr/>
                    <a:lstStyle/>
                    <a:p>
                      <a:r>
                        <a:rPr lang="en-US" sz="3500" b="1" dirty="0" err="1">
                          <a:solidFill>
                            <a:srgbClr val="0066FF"/>
                          </a:solidFill>
                        </a:rPr>
                        <a:t>BioRID</a:t>
                      </a:r>
                      <a:endParaRPr lang="en-US" sz="3500" b="1" dirty="0">
                        <a:solidFill>
                          <a:srgbClr val="0066FF"/>
                        </a:solidFill>
                      </a:endParaRPr>
                    </a:p>
                  </a:txBody>
                  <a:tcPr anchor="ctr">
                    <a:lnL w="285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500" b="1" dirty="0"/>
                        <a:t>0.74</a:t>
                      </a:r>
                    </a:p>
                  </a:txBody>
                  <a:tcPr anchor="ct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3968411899"/>
                  </a:ext>
                </a:extLst>
              </a:tr>
            </a:tbl>
          </a:graphicData>
        </a:graphic>
      </p:graphicFrame>
      <p:graphicFrame>
        <p:nvGraphicFramePr>
          <p:cNvPr id="10" name="Table 9">
            <a:extLst>
              <a:ext uri="{FF2B5EF4-FFF2-40B4-BE49-F238E27FC236}">
                <a16:creationId xmlns:a16="http://schemas.microsoft.com/office/drawing/2014/main" id="{AAFF83F5-1AE4-4EFE-90FD-B2A806B8EB90}"/>
              </a:ext>
            </a:extLst>
          </p:cNvPr>
          <p:cNvGraphicFramePr>
            <a:graphicFrameLocks noGrp="1"/>
          </p:cNvGraphicFramePr>
          <p:nvPr>
            <p:extLst>
              <p:ext uri="{D42A27DB-BD31-4B8C-83A1-F6EECF244321}">
                <p14:modId xmlns:p14="http://schemas.microsoft.com/office/powerpoint/2010/main" val="1017534303"/>
              </p:ext>
            </p:extLst>
          </p:nvPr>
        </p:nvGraphicFramePr>
        <p:xfrm>
          <a:off x="16247889" y="27907132"/>
          <a:ext cx="1752600" cy="1935480"/>
        </p:xfrm>
        <a:graphic>
          <a:graphicData uri="http://schemas.openxmlformats.org/drawingml/2006/table">
            <a:tbl>
              <a:tblPr firstRow="1" bandRow="1">
                <a:tableStyleId>{5940675A-B579-460E-94D1-54222C63F5DA}</a:tableStyleId>
              </a:tblPr>
              <a:tblGrid>
                <a:gridCol w="1752600">
                  <a:extLst>
                    <a:ext uri="{9D8B030D-6E8A-4147-A177-3AD203B41FA5}">
                      <a16:colId xmlns:a16="http://schemas.microsoft.com/office/drawing/2014/main" val="1738835207"/>
                    </a:ext>
                  </a:extLst>
                </a:gridCol>
              </a:tblGrid>
              <a:tr h="224970">
                <a:tc>
                  <a:txBody>
                    <a:bodyPr/>
                    <a:lstStyle/>
                    <a:p>
                      <a:pPr algn="ctr"/>
                      <a:r>
                        <a:rPr lang="en-US" sz="2500" b="1" dirty="0">
                          <a:solidFill>
                            <a:schemeClr val="tx1"/>
                          </a:solidFill>
                        </a:rPr>
                        <a:t>PMHS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674818"/>
                  </a:ext>
                </a:extLst>
              </a:tr>
              <a:tr h="209730">
                <a:tc>
                  <a:txBody>
                    <a:bodyPr/>
                    <a:lstStyle/>
                    <a:p>
                      <a:pPr algn="ctr"/>
                      <a:r>
                        <a:rPr lang="en-US" sz="2500" b="1" dirty="0" err="1">
                          <a:solidFill>
                            <a:srgbClr val="0066FF"/>
                          </a:solidFill>
                        </a:rPr>
                        <a:t>BioRID</a:t>
                      </a:r>
                      <a:endParaRPr lang="en-US" sz="2500" b="1" dirty="0">
                        <a:solidFill>
                          <a:srgbClr val="0066FF"/>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1178783"/>
                  </a:ext>
                </a:extLst>
              </a:tr>
              <a:tr h="255450">
                <a:tc>
                  <a:txBody>
                    <a:bodyPr/>
                    <a:lstStyle/>
                    <a:p>
                      <a:pPr algn="ctr"/>
                      <a:r>
                        <a:rPr lang="en-US" sz="2500" b="1" dirty="0">
                          <a:solidFill>
                            <a:srgbClr val="00B050"/>
                          </a:solidFill>
                        </a:rPr>
                        <a:t>RID3D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274311"/>
                  </a:ext>
                </a:extLst>
              </a:tr>
              <a:tr h="518160">
                <a:tc>
                  <a:txBody>
                    <a:bodyPr/>
                    <a:lstStyle/>
                    <a:p>
                      <a:pPr algn="ctr"/>
                      <a:r>
                        <a:rPr lang="en-US" sz="2500" b="1" dirty="0" err="1">
                          <a:solidFill>
                            <a:srgbClr val="FF0000"/>
                          </a:solidFill>
                        </a:rPr>
                        <a:t>HybridIII</a:t>
                      </a:r>
                      <a:endParaRPr lang="en-US" sz="2500" b="1" dirty="0">
                        <a:solidFill>
                          <a:srgbClr val="FF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483050"/>
                  </a:ext>
                </a:extLst>
              </a:tr>
            </a:tbl>
          </a:graphicData>
        </a:graphic>
      </p:graphicFrame>
      <p:cxnSp>
        <p:nvCxnSpPr>
          <p:cNvPr id="12" name="Straight Arrow Connector 11">
            <a:extLst>
              <a:ext uri="{FF2B5EF4-FFF2-40B4-BE49-F238E27FC236}">
                <a16:creationId xmlns:a16="http://schemas.microsoft.com/office/drawing/2014/main" id="{C5E0D6B4-9F7A-4145-AE3B-9F4DC5E28B67}"/>
              </a:ext>
            </a:extLst>
          </p:cNvPr>
          <p:cNvCxnSpPr>
            <a:cxnSpLocks/>
          </p:cNvCxnSpPr>
          <p:nvPr/>
        </p:nvCxnSpPr>
        <p:spPr bwMode="auto">
          <a:xfrm flipV="1">
            <a:off x="17666529" y="26086708"/>
            <a:ext cx="1319034" cy="2051028"/>
          </a:xfrm>
          <a:prstGeom prst="straightConnector1">
            <a:avLst/>
          </a:prstGeom>
          <a:solidFill>
            <a:schemeClr val="accent1"/>
          </a:solidFill>
          <a:ln w="1270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A6FA40F7-95B9-4312-AB5B-296B0088E6E2}"/>
              </a:ext>
            </a:extLst>
          </p:cNvPr>
          <p:cNvCxnSpPr>
            <a:cxnSpLocks/>
          </p:cNvCxnSpPr>
          <p:nvPr/>
        </p:nvCxnSpPr>
        <p:spPr bwMode="auto">
          <a:xfrm flipV="1">
            <a:off x="17687986" y="26086709"/>
            <a:ext cx="1200137" cy="2526674"/>
          </a:xfrm>
          <a:prstGeom prst="straightConnector1">
            <a:avLst/>
          </a:prstGeom>
          <a:solidFill>
            <a:schemeClr val="accent1"/>
          </a:solidFill>
          <a:ln w="127000" cap="flat" cmpd="sng" algn="ctr">
            <a:solidFill>
              <a:srgbClr val="0066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289C5694-232B-4137-9785-631B8A7B6EED}"/>
              </a:ext>
            </a:extLst>
          </p:cNvPr>
          <p:cNvCxnSpPr>
            <a:cxnSpLocks/>
          </p:cNvCxnSpPr>
          <p:nvPr/>
        </p:nvCxnSpPr>
        <p:spPr bwMode="auto">
          <a:xfrm flipV="1">
            <a:off x="17666529" y="27276137"/>
            <a:ext cx="1545444" cy="1843786"/>
          </a:xfrm>
          <a:prstGeom prst="straightConnector1">
            <a:avLst/>
          </a:prstGeom>
          <a:solidFill>
            <a:schemeClr val="accent1"/>
          </a:solidFill>
          <a:ln w="1270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64C3F527-0F5E-4F18-9121-5DCF72072D17}"/>
              </a:ext>
            </a:extLst>
          </p:cNvPr>
          <p:cNvCxnSpPr>
            <a:cxnSpLocks/>
          </p:cNvCxnSpPr>
          <p:nvPr/>
        </p:nvCxnSpPr>
        <p:spPr bwMode="auto">
          <a:xfrm flipV="1">
            <a:off x="17790700" y="28981884"/>
            <a:ext cx="942426" cy="602332"/>
          </a:xfrm>
          <a:prstGeom prst="straightConnector1">
            <a:avLst/>
          </a:prstGeom>
          <a:solidFill>
            <a:schemeClr val="accent1"/>
          </a:solidFill>
          <a:ln w="1270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ectangle 26">
            <a:extLst>
              <a:ext uri="{FF2B5EF4-FFF2-40B4-BE49-F238E27FC236}">
                <a16:creationId xmlns:a16="http://schemas.microsoft.com/office/drawing/2014/main" id="{A1B30853-D1AB-4879-94B1-DE5620DA32CA}"/>
              </a:ext>
            </a:extLst>
          </p:cNvPr>
          <p:cNvSpPr/>
          <p:nvPr/>
        </p:nvSpPr>
        <p:spPr>
          <a:xfrm>
            <a:off x="68004" y="35990478"/>
            <a:ext cx="27363996" cy="523220"/>
          </a:xfrm>
          <a:prstGeom prst="rect">
            <a:avLst/>
          </a:prstGeom>
        </p:spPr>
        <p:txBody>
          <a:bodyPr wrap="square">
            <a:spAutoFit/>
          </a:bodyPr>
          <a:lstStyle/>
          <a:p>
            <a:pPr algn="ctr"/>
            <a:r>
              <a:rPr lang="en-US" sz="2800" dirty="0">
                <a:solidFill>
                  <a:schemeClr val="bg1"/>
                </a:solidFill>
                <a:latin typeface="Trebuchet MS" panose="020B0603020202020204" pitchFamily="34" charset="0"/>
              </a:rPr>
              <a:t>For more information see Docket ID </a:t>
            </a:r>
            <a:r>
              <a:rPr lang="en-US" sz="2800" dirty="0">
                <a:solidFill>
                  <a:srgbClr val="FF0000"/>
                </a:solidFill>
                <a:latin typeface="Trebuchet MS" panose="020B0603020202020204" pitchFamily="34" charset="0"/>
              </a:rPr>
              <a:t>NHTSA-2019-0111</a:t>
            </a:r>
            <a:r>
              <a:rPr lang="en-US" sz="2800" dirty="0">
                <a:solidFill>
                  <a:schemeClr val="bg1"/>
                </a:solidFill>
                <a:latin typeface="Trebuchet MS" panose="020B0603020202020204" pitchFamily="34" charset="0"/>
              </a:rPr>
              <a:t> NHTSA Crashworthiness Research – </a:t>
            </a:r>
            <a:r>
              <a:rPr lang="en-US" sz="2800" dirty="0" err="1">
                <a:solidFill>
                  <a:schemeClr val="bg1"/>
                </a:solidFill>
                <a:latin typeface="Trebuchet MS" panose="020B0603020202020204" pitchFamily="34" charset="0"/>
              </a:rPr>
              <a:t>BioRID</a:t>
            </a:r>
            <a:r>
              <a:rPr lang="en-US" sz="2800" dirty="0">
                <a:solidFill>
                  <a:schemeClr val="bg1"/>
                </a:solidFill>
                <a:latin typeface="Trebuchet MS" panose="020B0603020202020204" pitchFamily="34" charset="0"/>
              </a:rPr>
              <a:t> II Documentation</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3657600" rtl="0" eaLnBrk="1" fontAlgn="base" latinLnBrk="0" hangingPunct="1">
          <a:lnSpc>
            <a:spcPct val="100000"/>
          </a:lnSpc>
          <a:spcBef>
            <a:spcPct val="0"/>
          </a:spcBef>
          <a:spcAft>
            <a:spcPct val="0"/>
          </a:spcAft>
          <a:buClrTx/>
          <a:buSzTx/>
          <a:buFontTx/>
          <a:buNone/>
          <a:tabLst/>
          <a:defRPr kumimoji="0" lang="en-US" altLang="en-US" sz="7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5617</TotalTime>
  <Words>268</Words>
  <Application>Microsoft Office PowerPoint</Application>
  <PresentationFormat>Custom</PresentationFormat>
  <Paragraphs>52</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Trebuchet MS</vt:lpstr>
      <vt:lpstr>Narkisim</vt:lpstr>
      <vt:lpstr>Calibri</vt:lpstr>
      <vt:lpstr>Default Design</vt:lpstr>
      <vt:lpstr>PowerPoint Presentation</vt:lpstr>
    </vt:vector>
  </TitlesOfParts>
  <Company>USDOT / NHTSA / VRTC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 Barickman</dc:creator>
  <cp:lastModifiedBy>Millis, William (NHTSA)</cp:lastModifiedBy>
  <cp:revision>360</cp:revision>
  <cp:lastPrinted>2019-10-24T14:11:53Z</cp:lastPrinted>
  <dcterms:created xsi:type="dcterms:W3CDTF">2009-01-06T14:06:59Z</dcterms:created>
  <dcterms:modified xsi:type="dcterms:W3CDTF">2019-10-28T14:12:03Z</dcterms:modified>
</cp:coreProperties>
</file>