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</p:sldIdLst>
  <p:sldSz cx="20116800" cy="25603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64" userDrawn="1">
          <p15:clr>
            <a:srgbClr val="A4A3A4"/>
          </p15:clr>
        </p15:guide>
        <p15:guide id="2" pos="6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23" d="100"/>
          <a:sy n="23" d="100"/>
        </p:scale>
        <p:origin x="1488" y="91"/>
      </p:cViewPr>
      <p:guideLst>
        <p:guide orient="horz" pos="8064"/>
        <p:guide pos="633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760" y="4190155"/>
            <a:ext cx="17099280" cy="8913707"/>
          </a:xfrm>
        </p:spPr>
        <p:txBody>
          <a:bodyPr anchor="b"/>
          <a:lstStyle>
            <a:lvl1pPr algn="ctr">
              <a:defRPr sz="1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13447609"/>
            <a:ext cx="15087600" cy="6181511"/>
          </a:xfrm>
        </p:spPr>
        <p:txBody>
          <a:bodyPr/>
          <a:lstStyle>
            <a:lvl1pPr marL="0" indent="0" algn="ctr">
              <a:buNone/>
              <a:defRPr sz="5280"/>
            </a:lvl1pPr>
            <a:lvl2pPr marL="1005840" indent="0" algn="ctr">
              <a:buNone/>
              <a:defRPr sz="4400"/>
            </a:lvl2pPr>
            <a:lvl3pPr marL="2011680" indent="0" algn="ctr">
              <a:buNone/>
              <a:defRPr sz="3960"/>
            </a:lvl3pPr>
            <a:lvl4pPr marL="3017520" indent="0" algn="ctr">
              <a:buNone/>
              <a:defRPr sz="3520"/>
            </a:lvl4pPr>
            <a:lvl5pPr marL="4023360" indent="0" algn="ctr">
              <a:buNone/>
              <a:defRPr sz="3520"/>
            </a:lvl5pPr>
            <a:lvl6pPr marL="5029200" indent="0" algn="ctr">
              <a:buNone/>
              <a:defRPr sz="3520"/>
            </a:lvl6pPr>
            <a:lvl7pPr marL="6035040" indent="0" algn="ctr">
              <a:buNone/>
              <a:defRPr sz="3520"/>
            </a:lvl7pPr>
            <a:lvl8pPr marL="7040880" indent="0" algn="ctr">
              <a:buNone/>
              <a:defRPr sz="3520"/>
            </a:lvl8pPr>
            <a:lvl9pPr marL="8046720" indent="0" algn="ctr">
              <a:buNone/>
              <a:defRPr sz="35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549E-A73A-465A-99C1-BAC3558E550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5325-1B84-45CD-AFDF-FD2BD7FE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5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549E-A73A-465A-99C1-BAC3558E550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5325-1B84-45CD-AFDF-FD2BD7FE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7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96086" y="1363133"/>
            <a:ext cx="4337685" cy="216975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3031" y="1363133"/>
            <a:ext cx="12761595" cy="216975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549E-A73A-465A-99C1-BAC3558E550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5325-1B84-45CD-AFDF-FD2BD7FE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6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549E-A73A-465A-99C1-BAC3558E550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5325-1B84-45CD-AFDF-FD2BD7FE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6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554" y="6383028"/>
            <a:ext cx="17350740" cy="10650218"/>
          </a:xfrm>
        </p:spPr>
        <p:txBody>
          <a:bodyPr anchor="b"/>
          <a:lstStyle>
            <a:lvl1pPr>
              <a:defRPr sz="1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2554" y="17134001"/>
            <a:ext cx="17350740" cy="5600698"/>
          </a:xfrm>
        </p:spPr>
        <p:txBody>
          <a:bodyPr/>
          <a:lstStyle>
            <a:lvl1pPr marL="0" indent="0">
              <a:buNone/>
              <a:defRPr sz="5280">
                <a:solidFill>
                  <a:schemeClr val="tx1"/>
                </a:solidFill>
              </a:defRPr>
            </a:lvl1pPr>
            <a:lvl2pPr marL="10058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2pPr>
            <a:lvl3pPr marL="2011680" indent="0">
              <a:buNone/>
              <a:defRPr sz="3960">
                <a:solidFill>
                  <a:schemeClr val="tx1">
                    <a:tint val="75000"/>
                  </a:schemeClr>
                </a:solidFill>
              </a:defRPr>
            </a:lvl3pPr>
            <a:lvl4pPr marL="301752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4pPr>
            <a:lvl5pPr marL="402336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5pPr>
            <a:lvl6pPr marL="502920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6pPr>
            <a:lvl7pPr marL="603504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7pPr>
            <a:lvl8pPr marL="704088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8pPr>
            <a:lvl9pPr marL="804672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549E-A73A-465A-99C1-BAC3558E550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5325-1B84-45CD-AFDF-FD2BD7FE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3030" y="6815667"/>
            <a:ext cx="8549640" cy="1624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84130" y="6815667"/>
            <a:ext cx="8549640" cy="1624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549E-A73A-465A-99C1-BAC3558E550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5325-1B84-45CD-AFDF-FD2BD7FE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5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50" y="1363139"/>
            <a:ext cx="17350740" cy="49487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652" y="6276342"/>
            <a:ext cx="8510348" cy="3075938"/>
          </a:xfrm>
        </p:spPr>
        <p:txBody>
          <a:bodyPr anchor="b"/>
          <a:lstStyle>
            <a:lvl1pPr marL="0" indent="0">
              <a:buNone/>
              <a:defRPr sz="5280" b="1"/>
            </a:lvl1pPr>
            <a:lvl2pPr marL="1005840" indent="0">
              <a:buNone/>
              <a:defRPr sz="4400" b="1"/>
            </a:lvl2pPr>
            <a:lvl3pPr marL="2011680" indent="0">
              <a:buNone/>
              <a:defRPr sz="3960" b="1"/>
            </a:lvl3pPr>
            <a:lvl4pPr marL="3017520" indent="0">
              <a:buNone/>
              <a:defRPr sz="3520" b="1"/>
            </a:lvl4pPr>
            <a:lvl5pPr marL="4023360" indent="0">
              <a:buNone/>
              <a:defRPr sz="3520" b="1"/>
            </a:lvl5pPr>
            <a:lvl6pPr marL="5029200" indent="0">
              <a:buNone/>
              <a:defRPr sz="3520" b="1"/>
            </a:lvl6pPr>
            <a:lvl7pPr marL="6035040" indent="0">
              <a:buNone/>
              <a:defRPr sz="3520" b="1"/>
            </a:lvl7pPr>
            <a:lvl8pPr marL="7040880" indent="0">
              <a:buNone/>
              <a:defRPr sz="3520" b="1"/>
            </a:lvl8pPr>
            <a:lvl9pPr marL="8046720" indent="0">
              <a:buNone/>
              <a:defRPr sz="35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5652" y="9352280"/>
            <a:ext cx="8510348" cy="13755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84131" y="6276342"/>
            <a:ext cx="8552260" cy="3075938"/>
          </a:xfrm>
        </p:spPr>
        <p:txBody>
          <a:bodyPr anchor="b"/>
          <a:lstStyle>
            <a:lvl1pPr marL="0" indent="0">
              <a:buNone/>
              <a:defRPr sz="5280" b="1"/>
            </a:lvl1pPr>
            <a:lvl2pPr marL="1005840" indent="0">
              <a:buNone/>
              <a:defRPr sz="4400" b="1"/>
            </a:lvl2pPr>
            <a:lvl3pPr marL="2011680" indent="0">
              <a:buNone/>
              <a:defRPr sz="3960" b="1"/>
            </a:lvl3pPr>
            <a:lvl4pPr marL="3017520" indent="0">
              <a:buNone/>
              <a:defRPr sz="3520" b="1"/>
            </a:lvl4pPr>
            <a:lvl5pPr marL="4023360" indent="0">
              <a:buNone/>
              <a:defRPr sz="3520" b="1"/>
            </a:lvl5pPr>
            <a:lvl6pPr marL="5029200" indent="0">
              <a:buNone/>
              <a:defRPr sz="3520" b="1"/>
            </a:lvl6pPr>
            <a:lvl7pPr marL="6035040" indent="0">
              <a:buNone/>
              <a:defRPr sz="3520" b="1"/>
            </a:lvl7pPr>
            <a:lvl8pPr marL="7040880" indent="0">
              <a:buNone/>
              <a:defRPr sz="3520" b="1"/>
            </a:lvl8pPr>
            <a:lvl9pPr marL="8046720" indent="0">
              <a:buNone/>
              <a:defRPr sz="35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84131" y="9352280"/>
            <a:ext cx="8552260" cy="13755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549E-A73A-465A-99C1-BAC3558E550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5325-1B84-45CD-AFDF-FD2BD7FE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8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549E-A73A-465A-99C1-BAC3558E550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5325-1B84-45CD-AFDF-FD2BD7FE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0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549E-A73A-465A-99C1-BAC3558E550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5325-1B84-45CD-AFDF-FD2BD7FE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4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50" y="1706880"/>
            <a:ext cx="6488192" cy="5974080"/>
          </a:xfrm>
        </p:spPr>
        <p:txBody>
          <a:bodyPr anchor="b"/>
          <a:lstStyle>
            <a:lvl1pPr>
              <a:defRPr sz="7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2260" y="3686392"/>
            <a:ext cx="10184130" cy="18194867"/>
          </a:xfrm>
        </p:spPr>
        <p:txBody>
          <a:bodyPr/>
          <a:lstStyle>
            <a:lvl1pPr>
              <a:defRPr sz="7040"/>
            </a:lvl1pPr>
            <a:lvl2pPr>
              <a:defRPr sz="6160"/>
            </a:lvl2pPr>
            <a:lvl3pPr>
              <a:defRPr sz="528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650" y="7680960"/>
            <a:ext cx="6488192" cy="14229929"/>
          </a:xfrm>
        </p:spPr>
        <p:txBody>
          <a:bodyPr/>
          <a:lstStyle>
            <a:lvl1pPr marL="0" indent="0">
              <a:buNone/>
              <a:defRPr sz="3520"/>
            </a:lvl1pPr>
            <a:lvl2pPr marL="1005840" indent="0">
              <a:buNone/>
              <a:defRPr sz="3080"/>
            </a:lvl2pPr>
            <a:lvl3pPr marL="2011680" indent="0">
              <a:buNone/>
              <a:defRPr sz="2640"/>
            </a:lvl3pPr>
            <a:lvl4pPr marL="3017520" indent="0">
              <a:buNone/>
              <a:defRPr sz="2200"/>
            </a:lvl4pPr>
            <a:lvl5pPr marL="4023360" indent="0">
              <a:buNone/>
              <a:defRPr sz="2200"/>
            </a:lvl5pPr>
            <a:lvl6pPr marL="5029200" indent="0">
              <a:buNone/>
              <a:defRPr sz="2200"/>
            </a:lvl6pPr>
            <a:lvl7pPr marL="6035040" indent="0">
              <a:buNone/>
              <a:defRPr sz="2200"/>
            </a:lvl7pPr>
            <a:lvl8pPr marL="7040880" indent="0">
              <a:buNone/>
              <a:defRPr sz="2200"/>
            </a:lvl8pPr>
            <a:lvl9pPr marL="8046720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549E-A73A-465A-99C1-BAC3558E550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5325-1B84-45CD-AFDF-FD2BD7FE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6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50" y="1706880"/>
            <a:ext cx="6488192" cy="5974080"/>
          </a:xfrm>
        </p:spPr>
        <p:txBody>
          <a:bodyPr anchor="b"/>
          <a:lstStyle>
            <a:lvl1pPr>
              <a:defRPr sz="7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52260" y="3686392"/>
            <a:ext cx="10184130" cy="18194867"/>
          </a:xfrm>
        </p:spPr>
        <p:txBody>
          <a:bodyPr anchor="t"/>
          <a:lstStyle>
            <a:lvl1pPr marL="0" indent="0">
              <a:buNone/>
              <a:defRPr sz="7040"/>
            </a:lvl1pPr>
            <a:lvl2pPr marL="1005840" indent="0">
              <a:buNone/>
              <a:defRPr sz="6160"/>
            </a:lvl2pPr>
            <a:lvl3pPr marL="2011680" indent="0">
              <a:buNone/>
              <a:defRPr sz="5280"/>
            </a:lvl3pPr>
            <a:lvl4pPr marL="3017520" indent="0">
              <a:buNone/>
              <a:defRPr sz="4400"/>
            </a:lvl4pPr>
            <a:lvl5pPr marL="4023360" indent="0">
              <a:buNone/>
              <a:defRPr sz="4400"/>
            </a:lvl5pPr>
            <a:lvl6pPr marL="5029200" indent="0">
              <a:buNone/>
              <a:defRPr sz="4400"/>
            </a:lvl6pPr>
            <a:lvl7pPr marL="6035040" indent="0">
              <a:buNone/>
              <a:defRPr sz="4400"/>
            </a:lvl7pPr>
            <a:lvl8pPr marL="7040880" indent="0">
              <a:buNone/>
              <a:defRPr sz="4400"/>
            </a:lvl8pPr>
            <a:lvl9pPr marL="8046720" indent="0">
              <a:buNone/>
              <a:defRPr sz="4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650" y="7680960"/>
            <a:ext cx="6488192" cy="14229929"/>
          </a:xfrm>
        </p:spPr>
        <p:txBody>
          <a:bodyPr/>
          <a:lstStyle>
            <a:lvl1pPr marL="0" indent="0">
              <a:buNone/>
              <a:defRPr sz="3520"/>
            </a:lvl1pPr>
            <a:lvl2pPr marL="1005840" indent="0">
              <a:buNone/>
              <a:defRPr sz="3080"/>
            </a:lvl2pPr>
            <a:lvl3pPr marL="2011680" indent="0">
              <a:buNone/>
              <a:defRPr sz="2640"/>
            </a:lvl3pPr>
            <a:lvl4pPr marL="3017520" indent="0">
              <a:buNone/>
              <a:defRPr sz="2200"/>
            </a:lvl4pPr>
            <a:lvl5pPr marL="4023360" indent="0">
              <a:buNone/>
              <a:defRPr sz="2200"/>
            </a:lvl5pPr>
            <a:lvl6pPr marL="5029200" indent="0">
              <a:buNone/>
              <a:defRPr sz="2200"/>
            </a:lvl6pPr>
            <a:lvl7pPr marL="6035040" indent="0">
              <a:buNone/>
              <a:defRPr sz="2200"/>
            </a:lvl7pPr>
            <a:lvl8pPr marL="7040880" indent="0">
              <a:buNone/>
              <a:defRPr sz="2200"/>
            </a:lvl8pPr>
            <a:lvl9pPr marL="8046720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549E-A73A-465A-99C1-BAC3558E550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5325-1B84-45CD-AFDF-FD2BD7FE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3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3030" y="1363139"/>
            <a:ext cx="17350740" cy="4948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3030" y="6815667"/>
            <a:ext cx="17350740" cy="1624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3030" y="23730379"/>
            <a:ext cx="452628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C549E-A73A-465A-99C1-BAC3558E550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690" y="23730379"/>
            <a:ext cx="678942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07490" y="23730379"/>
            <a:ext cx="452628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05325-1B84-45CD-AFDF-FD2BD7FE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0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011680" rtl="0" eaLnBrk="1" latinLnBrk="0" hangingPunct="1">
        <a:lnSpc>
          <a:spcPct val="90000"/>
        </a:lnSpc>
        <a:spcBef>
          <a:spcPct val="0"/>
        </a:spcBef>
        <a:buNone/>
        <a:defRPr sz="96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2920" indent="-502920" algn="l" defTabSz="201168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6160" kern="1200">
          <a:solidFill>
            <a:schemeClr val="tx1"/>
          </a:solidFill>
          <a:latin typeface="+mn-lt"/>
          <a:ea typeface="+mn-ea"/>
          <a:cs typeface="+mn-cs"/>
        </a:defRPr>
      </a:lvl1pPr>
      <a:lvl2pPr marL="150876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5280" kern="1200">
          <a:solidFill>
            <a:schemeClr val="tx1"/>
          </a:solidFill>
          <a:latin typeface="+mn-lt"/>
          <a:ea typeface="+mn-ea"/>
          <a:cs typeface="+mn-cs"/>
        </a:defRPr>
      </a:lvl2pPr>
      <a:lvl3pPr marL="251460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52044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4pPr>
      <a:lvl5pPr marL="452628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5pPr>
      <a:lvl6pPr marL="553212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6pPr>
      <a:lvl7pPr marL="653796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7pPr>
      <a:lvl8pPr marL="754380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8pPr>
      <a:lvl9pPr marL="854964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1pPr>
      <a:lvl2pPr marL="100584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2pPr>
      <a:lvl3pPr marL="201168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3pPr>
      <a:lvl4pPr marL="301752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4pPr>
      <a:lvl5pPr marL="402336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6pPr>
      <a:lvl7pPr marL="603504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7pPr>
      <a:lvl8pPr marL="704088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8pPr>
      <a:lvl9pPr marL="804672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tiff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120DF49-7288-496E-ADE4-91E8BBAF324D}"/>
              </a:ext>
            </a:extLst>
          </p:cNvPr>
          <p:cNvSpPr/>
          <p:nvPr/>
        </p:nvSpPr>
        <p:spPr>
          <a:xfrm>
            <a:off x="457200" y="22968067"/>
            <a:ext cx="19117056" cy="263513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032" tIns="128016" rIns="256032" bIns="1280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BD75E8-D9A7-41FB-92F5-3C164749E04E}"/>
              </a:ext>
            </a:extLst>
          </p:cNvPr>
          <p:cNvSpPr txBox="1"/>
          <p:nvPr/>
        </p:nvSpPr>
        <p:spPr>
          <a:xfrm>
            <a:off x="554696" y="181524"/>
            <a:ext cx="19019560" cy="23083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Vulnerable and Disabled Road Users: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Considerations Inside and Outside the Vehicle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646214-DD79-4805-9E72-276915B1B4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5" y="23288392"/>
            <a:ext cx="9099460" cy="213329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E28BF81-7387-4AF5-B8E4-CD0AB879E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264" y="23110634"/>
            <a:ext cx="2635718" cy="12444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9C28B6D-8A1E-4B48-B7E5-51D6BDAD4E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264" y="24712695"/>
            <a:ext cx="2638810" cy="559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BBA0A19-2B31-4748-A3B0-7C7EC51582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5374" y="24463879"/>
            <a:ext cx="2127504" cy="8082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2B3892C-C051-4E7A-BFB3-1C6F85D5F8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979" y="24363270"/>
            <a:ext cx="2861816" cy="9155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0" y="3527516"/>
            <a:ext cx="9265920" cy="5212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336" y="3527516"/>
            <a:ext cx="9265920" cy="52120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6" y="9772513"/>
            <a:ext cx="9265920" cy="5212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081" y="9772513"/>
            <a:ext cx="9265920" cy="52120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6" y="16022261"/>
            <a:ext cx="9265920" cy="52120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081" y="16022261"/>
            <a:ext cx="926592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1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FFFFFF"/>
      </a:dk1>
      <a:lt1>
        <a:sysClr val="window" lastClr="000000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22D43C1C51D94D88BA5FF23F3ADF93" ma:contentTypeVersion="13" ma:contentTypeDescription="Create a new document." ma:contentTypeScope="" ma:versionID="2de4f89af7a22321994a36a2a860a71c">
  <xsd:schema xmlns:xsd="http://www.w3.org/2001/XMLSchema" xmlns:xs="http://www.w3.org/2001/XMLSchema" xmlns:p="http://schemas.microsoft.com/office/2006/metadata/properties" xmlns:ns3="ef98e135-f2b3-424d-b9ee-497c17e599c4" xmlns:ns4="1093aa13-b664-471d-a3db-8f83a0970a0a" targetNamespace="http://schemas.microsoft.com/office/2006/metadata/properties" ma:root="true" ma:fieldsID="7f09eaba09d4fd206ad884cb1ab7f47f" ns3:_="" ns4:_="">
    <xsd:import namespace="ef98e135-f2b3-424d-b9ee-497c17e599c4"/>
    <xsd:import namespace="1093aa13-b664-471d-a3db-8f83a0970a0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8e135-f2b3-424d-b9ee-497c17e599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3aa13-b664-471d-a3db-8f83a0970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EC4C92-8D32-4D74-A3E7-AB1A738140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8e135-f2b3-424d-b9ee-497c17e599c4"/>
    <ds:schemaRef ds:uri="1093aa13-b664-471d-a3db-8f83a0970a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052153-7CE0-4EDB-9C00-29B8DE5FD507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093aa13-b664-471d-a3db-8f83a0970a0a"/>
    <ds:schemaRef ds:uri="ef98e135-f2b3-424d-b9ee-497c17e599c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1C53631-808E-4591-80D4-BCFA146752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6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Sheryl Miller</dc:creator>
  <cp:lastModifiedBy>Sheryl Miller</cp:lastModifiedBy>
  <cp:revision>13</cp:revision>
  <dcterms:created xsi:type="dcterms:W3CDTF">2019-10-28T02:18:58Z</dcterms:created>
  <dcterms:modified xsi:type="dcterms:W3CDTF">2019-10-28T20:09:39Z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0x010100B122D43C1C51D94D88BA5FF23F3ADF93</vt:lpwstr>
  </property>
</Properties>
</file>